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Default Extension="gif" ContentType="image/gif"/>
  <Override PartName="/ppt/diagrams/data3.xml" ContentType="application/vnd.openxmlformats-officedocument.drawingml.diagramData+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4193" r:id="rId4"/>
    <p:sldMasterId id="2147484206" r:id="rId5"/>
    <p:sldMasterId id="2147484642" r:id="rId6"/>
    <p:sldMasterId id="2147484656" r:id="rId7"/>
    <p:sldMasterId id="2147484694" r:id="rId8"/>
  </p:sldMasterIdLst>
  <p:notesMasterIdLst>
    <p:notesMasterId r:id="rId37"/>
  </p:notesMasterIdLst>
  <p:handoutMasterIdLst>
    <p:handoutMasterId r:id="rId38"/>
  </p:handoutMasterIdLst>
  <p:sldIdLst>
    <p:sldId id="380" r:id="rId9"/>
    <p:sldId id="428" r:id="rId10"/>
    <p:sldId id="441" r:id="rId11"/>
    <p:sldId id="450" r:id="rId12"/>
    <p:sldId id="443" r:id="rId13"/>
    <p:sldId id="447" r:id="rId14"/>
    <p:sldId id="448" r:id="rId15"/>
    <p:sldId id="445" r:id="rId16"/>
    <p:sldId id="299" r:id="rId17"/>
    <p:sldId id="348" r:id="rId18"/>
    <p:sldId id="307" r:id="rId19"/>
    <p:sldId id="346" r:id="rId20"/>
    <p:sldId id="372" r:id="rId21"/>
    <p:sldId id="371" r:id="rId22"/>
    <p:sldId id="439" r:id="rId23"/>
    <p:sldId id="314" r:id="rId24"/>
    <p:sldId id="379" r:id="rId25"/>
    <p:sldId id="403" r:id="rId26"/>
    <p:sldId id="431" r:id="rId27"/>
    <p:sldId id="335" r:id="rId28"/>
    <p:sldId id="412" r:id="rId29"/>
    <p:sldId id="367" r:id="rId30"/>
    <p:sldId id="417" r:id="rId31"/>
    <p:sldId id="318" r:id="rId32"/>
    <p:sldId id="319" r:id="rId33"/>
    <p:sldId id="436" r:id="rId34"/>
    <p:sldId id="433" r:id="rId35"/>
    <p:sldId id="339" r:id="rId36"/>
  </p:sldIdLst>
  <p:sldSz cx="12192000" cy="6858000"/>
  <p:notesSz cx="6865938" cy="9996488"/>
  <p:defaultTextStyle>
    <a:defPPr>
      <a:defRPr lang="pt-BR"/>
    </a:defPPr>
    <a:lvl1pPr algn="l" rtl="0" fontAlgn="base">
      <a:spcBef>
        <a:spcPct val="0"/>
      </a:spcBef>
      <a:spcAft>
        <a:spcPct val="0"/>
      </a:spcAft>
      <a:defRPr kern="1200">
        <a:solidFill>
          <a:schemeClr val="tx1"/>
        </a:solidFill>
        <a:latin typeface="Georgia" pitchFamily="18" charset="0"/>
        <a:ea typeface="+mn-ea"/>
        <a:cs typeface="Arial" charset="0"/>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p:defaultTextStyle>
  <p:extLst>
    <p:ext uri="{EFAFB233-063F-42B5-8137-9DF3F51BA10A}">
      <p15:sldGuideLst xmlns:p15="http://schemas.microsoft.com/office/powerpoint/2012/main" xmlns="">
        <p15:guide id="1" orient="horz" pos="2160" userDrawn="1">
          <p15:clr>
            <a:srgbClr val="A4A3A4"/>
          </p15:clr>
        </p15:guide>
        <p15:guide id="2" pos="39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tinha" initials="f"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8EAEE"/>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com Tema 1 - Ênfas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779" autoAdjust="0"/>
    <p:restoredTop sz="73571" autoAdjust="0"/>
  </p:normalViewPr>
  <p:slideViewPr>
    <p:cSldViewPr snapToGrid="0">
      <p:cViewPr varScale="1">
        <p:scale>
          <a:sx n="53" d="100"/>
          <a:sy n="53" d="100"/>
        </p:scale>
        <p:origin x="-882" y="-84"/>
      </p:cViewPr>
      <p:guideLst>
        <p:guide orient="horz" pos="2160"/>
        <p:guide pos="3908"/>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E3E61-4F27-4AA9-8824-2462F1E567F5}" type="doc">
      <dgm:prSet loTypeId="urn:microsoft.com/office/officeart/2005/8/layout/equation1" loCatId="process" qsTypeId="urn:microsoft.com/office/officeart/2005/8/quickstyle/simple1" qsCatId="simple" csTypeId="urn:microsoft.com/office/officeart/2005/8/colors/accent1_2" csCatId="accent1" phldr="1"/>
      <dgm:spPr/>
    </dgm:pt>
    <dgm:pt modelId="{880FEB4B-5EF2-47D2-8B41-E95EC5A1AEF4}">
      <dgm:prSet phldrT="[Texto]" custT="1"/>
      <dgm:spPr>
        <a:solidFill>
          <a:schemeClr val="accent1">
            <a:lumMod val="50000"/>
          </a:schemeClr>
        </a:solidFill>
      </dgm:spPr>
      <dgm:t>
        <a:bodyPr/>
        <a:lstStyle/>
        <a:p>
          <a:r>
            <a:rPr lang="pt-BR" sz="3200" dirty="0" smtClean="0"/>
            <a:t>60%</a:t>
          </a:r>
          <a:endParaRPr lang="pt-BR" sz="3200" dirty="0"/>
        </a:p>
      </dgm:t>
    </dgm:pt>
    <dgm:pt modelId="{2482D63A-B1A6-426C-A8A9-674D0663E84F}" type="parTrans" cxnId="{D1766C5C-7A22-4F7E-9DBF-1E2FA3700CB5}">
      <dgm:prSet/>
      <dgm:spPr/>
      <dgm:t>
        <a:bodyPr/>
        <a:lstStyle/>
        <a:p>
          <a:endParaRPr lang="pt-BR"/>
        </a:p>
      </dgm:t>
    </dgm:pt>
    <dgm:pt modelId="{2C5DA3CD-ACCD-48CA-A86A-9DBB46EF3E27}" type="sibTrans" cxnId="{D1766C5C-7A22-4F7E-9DBF-1E2FA3700CB5}">
      <dgm:prSet/>
      <dgm:spPr>
        <a:solidFill>
          <a:schemeClr val="accent1">
            <a:lumMod val="50000"/>
          </a:schemeClr>
        </a:solidFill>
      </dgm:spPr>
      <dgm:t>
        <a:bodyPr/>
        <a:lstStyle/>
        <a:p>
          <a:endParaRPr lang="pt-BR"/>
        </a:p>
      </dgm:t>
    </dgm:pt>
    <dgm:pt modelId="{90A9D615-BE36-4D0F-B20F-00A6B5E4375F}">
      <dgm:prSet phldrT="[Texto]"/>
      <dgm:spPr>
        <a:solidFill>
          <a:schemeClr val="accent1">
            <a:lumMod val="50000"/>
          </a:schemeClr>
        </a:solidFill>
      </dgm:spPr>
      <dgm:t>
        <a:bodyPr/>
        <a:lstStyle/>
        <a:p>
          <a:r>
            <a:rPr lang="pt-BR" dirty="0" smtClean="0"/>
            <a:t>2%</a:t>
          </a:r>
          <a:endParaRPr lang="pt-BR" dirty="0"/>
        </a:p>
      </dgm:t>
    </dgm:pt>
    <dgm:pt modelId="{2981307D-A96E-4370-BD82-A0CE4DF235B0}" type="parTrans" cxnId="{3E0D3A9F-CD28-4B13-BB34-DBA578F1D8B5}">
      <dgm:prSet/>
      <dgm:spPr/>
      <dgm:t>
        <a:bodyPr/>
        <a:lstStyle/>
        <a:p>
          <a:endParaRPr lang="pt-BR"/>
        </a:p>
      </dgm:t>
    </dgm:pt>
    <dgm:pt modelId="{E2E348C1-88A0-40A4-B259-10E61132D4D6}" type="sibTrans" cxnId="{3E0D3A9F-CD28-4B13-BB34-DBA578F1D8B5}">
      <dgm:prSet/>
      <dgm:spPr>
        <a:solidFill>
          <a:schemeClr val="accent1">
            <a:lumMod val="50000"/>
          </a:schemeClr>
        </a:solidFill>
      </dgm:spPr>
      <dgm:t>
        <a:bodyPr/>
        <a:lstStyle/>
        <a:p>
          <a:endParaRPr lang="pt-BR"/>
        </a:p>
      </dgm:t>
    </dgm:pt>
    <dgm:pt modelId="{3B429AE4-69A8-462D-B852-964E27E924D9}">
      <dgm:prSet phldrT="[Texto]"/>
      <dgm:spPr>
        <a:solidFill>
          <a:schemeClr val="accent1">
            <a:lumMod val="50000"/>
          </a:schemeClr>
        </a:solidFill>
      </dgm:spPr>
      <dgm:t>
        <a:bodyPr/>
        <a:lstStyle/>
        <a:p>
          <a:r>
            <a:rPr lang="pt-BR" dirty="0" smtClean="0"/>
            <a:t>2%</a:t>
          </a:r>
          <a:endParaRPr lang="pt-BR" dirty="0"/>
        </a:p>
      </dgm:t>
    </dgm:pt>
    <dgm:pt modelId="{59E9673C-A971-412B-9860-09AE16D2E069}" type="parTrans" cxnId="{5D94B9CC-F622-493B-A100-050A8274191A}">
      <dgm:prSet/>
      <dgm:spPr/>
      <dgm:t>
        <a:bodyPr/>
        <a:lstStyle/>
        <a:p>
          <a:endParaRPr lang="pt-BR"/>
        </a:p>
      </dgm:t>
    </dgm:pt>
    <dgm:pt modelId="{95B6C784-B1F3-48F3-913E-22E51EB9E0DE}" type="sibTrans" cxnId="{5D94B9CC-F622-493B-A100-050A8274191A}">
      <dgm:prSet/>
      <dgm:spPr>
        <a:solidFill>
          <a:schemeClr val="accent1">
            <a:lumMod val="50000"/>
          </a:schemeClr>
        </a:solidFill>
      </dgm:spPr>
      <dgm:t>
        <a:bodyPr/>
        <a:lstStyle/>
        <a:p>
          <a:endParaRPr lang="pt-BR"/>
        </a:p>
      </dgm:t>
    </dgm:pt>
    <dgm:pt modelId="{DF570392-D76F-4850-8E51-DA1EBF277127}">
      <dgm:prSet phldrT="[Texto]"/>
      <dgm:spPr>
        <a:solidFill>
          <a:schemeClr val="accent1">
            <a:lumMod val="50000"/>
          </a:schemeClr>
        </a:solidFill>
      </dgm:spPr>
      <dgm:t>
        <a:bodyPr/>
        <a:lstStyle/>
        <a:p>
          <a:r>
            <a:rPr lang="pt-BR" dirty="0" smtClean="0"/>
            <a:t>2%</a:t>
          </a:r>
          <a:endParaRPr lang="pt-BR" dirty="0"/>
        </a:p>
      </dgm:t>
    </dgm:pt>
    <dgm:pt modelId="{16C4982E-C428-4154-A78D-5E3F899B2CC9}" type="parTrans" cxnId="{3C882A22-4B2D-47A4-9B27-1BED4EA1B6F6}">
      <dgm:prSet/>
      <dgm:spPr/>
      <dgm:t>
        <a:bodyPr/>
        <a:lstStyle/>
        <a:p>
          <a:endParaRPr lang="pt-BR"/>
        </a:p>
      </dgm:t>
    </dgm:pt>
    <dgm:pt modelId="{85B85A1B-4702-4652-8618-846E45C09AFA}" type="sibTrans" cxnId="{3C882A22-4B2D-47A4-9B27-1BED4EA1B6F6}">
      <dgm:prSet/>
      <dgm:spPr>
        <a:solidFill>
          <a:schemeClr val="accent1">
            <a:lumMod val="50000"/>
          </a:schemeClr>
        </a:solidFill>
      </dgm:spPr>
      <dgm:t>
        <a:bodyPr/>
        <a:lstStyle/>
        <a:p>
          <a:endParaRPr lang="pt-BR"/>
        </a:p>
      </dgm:t>
    </dgm:pt>
    <dgm:pt modelId="{B23BFE0D-0241-417D-A9BE-59631471EA9E}">
      <dgm:prSet phldrT="[Texto]"/>
      <dgm:spPr>
        <a:solidFill>
          <a:schemeClr val="accent1">
            <a:lumMod val="50000"/>
          </a:schemeClr>
        </a:solidFill>
      </dgm:spPr>
      <dgm:t>
        <a:bodyPr/>
        <a:lstStyle/>
        <a:p>
          <a:r>
            <a:rPr lang="pt-BR" dirty="0" smtClean="0"/>
            <a:t>2%</a:t>
          </a:r>
          <a:endParaRPr lang="pt-BR" dirty="0"/>
        </a:p>
      </dgm:t>
    </dgm:pt>
    <dgm:pt modelId="{0EB392C3-A696-4182-9F59-89F6D1DBCC91}" type="parTrans" cxnId="{C856A851-771B-4134-BD8C-648F66CF6F38}">
      <dgm:prSet/>
      <dgm:spPr/>
      <dgm:t>
        <a:bodyPr/>
        <a:lstStyle/>
        <a:p>
          <a:endParaRPr lang="pt-BR"/>
        </a:p>
      </dgm:t>
    </dgm:pt>
    <dgm:pt modelId="{3B6D3EF6-8835-4DD8-8BB8-932433244C18}" type="sibTrans" cxnId="{C856A851-771B-4134-BD8C-648F66CF6F38}">
      <dgm:prSet/>
      <dgm:spPr>
        <a:solidFill>
          <a:schemeClr val="accent1">
            <a:lumMod val="50000"/>
          </a:schemeClr>
        </a:solidFill>
      </dgm:spPr>
      <dgm:t>
        <a:bodyPr/>
        <a:lstStyle/>
        <a:p>
          <a:endParaRPr lang="pt-BR"/>
        </a:p>
      </dgm:t>
    </dgm:pt>
    <dgm:pt modelId="{56401AE3-8F82-478A-8DFA-FA3734F08591}">
      <dgm:prSet/>
      <dgm:spPr>
        <a:solidFill>
          <a:schemeClr val="accent1">
            <a:lumMod val="50000"/>
          </a:schemeClr>
        </a:solidFill>
      </dgm:spPr>
      <dgm:t>
        <a:bodyPr/>
        <a:lstStyle/>
        <a:p>
          <a:r>
            <a:rPr lang="pt-BR" dirty="0" smtClean="0"/>
            <a:t>100%</a:t>
          </a:r>
          <a:endParaRPr lang="pt-BR" dirty="0"/>
        </a:p>
      </dgm:t>
    </dgm:pt>
    <dgm:pt modelId="{4FE64832-B469-4857-9B8C-A4F3787F605E}" type="sibTrans" cxnId="{1997A075-2677-4BDC-BAA4-217D9B995A03}">
      <dgm:prSet/>
      <dgm:spPr>
        <a:solidFill>
          <a:schemeClr val="accent1">
            <a:lumMod val="50000"/>
          </a:schemeClr>
        </a:solidFill>
      </dgm:spPr>
      <dgm:t>
        <a:bodyPr/>
        <a:lstStyle/>
        <a:p>
          <a:endParaRPr lang="pt-BR"/>
        </a:p>
      </dgm:t>
    </dgm:pt>
    <dgm:pt modelId="{6235E80B-403B-4C59-BD05-6B240D53AE5F}" type="parTrans" cxnId="{1997A075-2677-4BDC-BAA4-217D9B995A03}">
      <dgm:prSet/>
      <dgm:spPr/>
      <dgm:t>
        <a:bodyPr/>
        <a:lstStyle/>
        <a:p>
          <a:endParaRPr lang="pt-BR"/>
        </a:p>
      </dgm:t>
    </dgm:pt>
    <dgm:pt modelId="{3962CE97-8133-40AD-9F2C-DDED2154AB95}">
      <dgm:prSet phldrT="[Texto]"/>
      <dgm:spPr>
        <a:solidFill>
          <a:schemeClr val="accent1">
            <a:lumMod val="50000"/>
          </a:schemeClr>
        </a:solidFill>
      </dgm:spPr>
      <dgm:t>
        <a:bodyPr/>
        <a:lstStyle/>
        <a:p>
          <a:r>
            <a:rPr lang="pt-BR" dirty="0" smtClean="0"/>
            <a:t>...%</a:t>
          </a:r>
          <a:endParaRPr lang="pt-BR" dirty="0"/>
        </a:p>
      </dgm:t>
    </dgm:pt>
    <dgm:pt modelId="{F9F023EF-5741-4DE7-9941-9772CD20FB09}" type="parTrans" cxnId="{DC063412-2535-49D5-BB3D-2B8DA4F434D5}">
      <dgm:prSet/>
      <dgm:spPr/>
      <dgm:t>
        <a:bodyPr/>
        <a:lstStyle/>
        <a:p>
          <a:endParaRPr lang="pt-BR"/>
        </a:p>
      </dgm:t>
    </dgm:pt>
    <dgm:pt modelId="{293ACD34-5896-4174-9A63-6C70F1F9528A}" type="sibTrans" cxnId="{DC063412-2535-49D5-BB3D-2B8DA4F434D5}">
      <dgm:prSet/>
      <dgm:spPr>
        <a:solidFill>
          <a:schemeClr val="accent1">
            <a:lumMod val="50000"/>
          </a:schemeClr>
        </a:solidFill>
      </dgm:spPr>
      <dgm:t>
        <a:bodyPr/>
        <a:lstStyle/>
        <a:p>
          <a:endParaRPr lang="pt-BR"/>
        </a:p>
      </dgm:t>
    </dgm:pt>
    <dgm:pt modelId="{CA68B72E-10C2-4CC9-8DBE-2DCF8D28B5D2}" type="pres">
      <dgm:prSet presAssocID="{1A0E3E61-4F27-4AA9-8824-2462F1E567F5}" presName="linearFlow" presStyleCnt="0">
        <dgm:presLayoutVars>
          <dgm:dir/>
          <dgm:resizeHandles val="exact"/>
        </dgm:presLayoutVars>
      </dgm:prSet>
      <dgm:spPr/>
    </dgm:pt>
    <dgm:pt modelId="{57AA233E-AE66-4DB0-9A0C-CF98A1348507}" type="pres">
      <dgm:prSet presAssocID="{880FEB4B-5EF2-47D2-8B41-E95EC5A1AEF4}" presName="node" presStyleLbl="node1" presStyleIdx="0" presStyleCnt="7" custScaleX="169363" custScaleY="166818">
        <dgm:presLayoutVars>
          <dgm:bulletEnabled val="1"/>
        </dgm:presLayoutVars>
      </dgm:prSet>
      <dgm:spPr/>
      <dgm:t>
        <a:bodyPr/>
        <a:lstStyle/>
        <a:p>
          <a:endParaRPr lang="pt-BR"/>
        </a:p>
      </dgm:t>
    </dgm:pt>
    <dgm:pt modelId="{51040E65-D03C-4E92-9294-DCA81F2C62A3}" type="pres">
      <dgm:prSet presAssocID="{2C5DA3CD-ACCD-48CA-A86A-9DBB46EF3E27}" presName="spacerL" presStyleCnt="0"/>
      <dgm:spPr/>
    </dgm:pt>
    <dgm:pt modelId="{C102EAE7-8849-4640-B26F-B38DEF125A65}" type="pres">
      <dgm:prSet presAssocID="{2C5DA3CD-ACCD-48CA-A86A-9DBB46EF3E27}" presName="sibTrans" presStyleLbl="sibTrans2D1" presStyleIdx="0" presStyleCnt="6"/>
      <dgm:spPr/>
      <dgm:t>
        <a:bodyPr/>
        <a:lstStyle/>
        <a:p>
          <a:endParaRPr lang="pt-BR"/>
        </a:p>
      </dgm:t>
    </dgm:pt>
    <dgm:pt modelId="{E84B13BA-D818-4BA0-B31C-7F4C25D29E2B}" type="pres">
      <dgm:prSet presAssocID="{2C5DA3CD-ACCD-48CA-A86A-9DBB46EF3E27}" presName="spacerR" presStyleCnt="0"/>
      <dgm:spPr/>
    </dgm:pt>
    <dgm:pt modelId="{3DCA3152-C5CF-4C9F-BFFC-7E59A3E2B212}" type="pres">
      <dgm:prSet presAssocID="{90A9D615-BE36-4D0F-B20F-00A6B5E4375F}" presName="node" presStyleLbl="node1" presStyleIdx="1" presStyleCnt="7">
        <dgm:presLayoutVars>
          <dgm:bulletEnabled val="1"/>
        </dgm:presLayoutVars>
      </dgm:prSet>
      <dgm:spPr/>
      <dgm:t>
        <a:bodyPr/>
        <a:lstStyle/>
        <a:p>
          <a:endParaRPr lang="pt-BR"/>
        </a:p>
      </dgm:t>
    </dgm:pt>
    <dgm:pt modelId="{DC481E94-F0A3-452F-941A-2B0C382BF480}" type="pres">
      <dgm:prSet presAssocID="{E2E348C1-88A0-40A4-B259-10E61132D4D6}" presName="spacerL" presStyleCnt="0"/>
      <dgm:spPr/>
    </dgm:pt>
    <dgm:pt modelId="{7960BC59-F6E7-419E-ABD2-A8D68E72E850}" type="pres">
      <dgm:prSet presAssocID="{E2E348C1-88A0-40A4-B259-10E61132D4D6}" presName="sibTrans" presStyleLbl="sibTrans2D1" presStyleIdx="1" presStyleCnt="6"/>
      <dgm:spPr/>
      <dgm:t>
        <a:bodyPr/>
        <a:lstStyle/>
        <a:p>
          <a:endParaRPr lang="pt-BR"/>
        </a:p>
      </dgm:t>
    </dgm:pt>
    <dgm:pt modelId="{77FBDAB2-5ED9-434F-8E2E-0DF2E2B52A71}" type="pres">
      <dgm:prSet presAssocID="{E2E348C1-88A0-40A4-B259-10E61132D4D6}" presName="spacerR" presStyleCnt="0"/>
      <dgm:spPr/>
    </dgm:pt>
    <dgm:pt modelId="{C04660C0-1651-45BE-A949-539C5013BF2A}" type="pres">
      <dgm:prSet presAssocID="{3B429AE4-69A8-462D-B852-964E27E924D9}" presName="node" presStyleLbl="node1" presStyleIdx="2" presStyleCnt="7">
        <dgm:presLayoutVars>
          <dgm:bulletEnabled val="1"/>
        </dgm:presLayoutVars>
      </dgm:prSet>
      <dgm:spPr/>
      <dgm:t>
        <a:bodyPr/>
        <a:lstStyle/>
        <a:p>
          <a:endParaRPr lang="pt-BR"/>
        </a:p>
      </dgm:t>
    </dgm:pt>
    <dgm:pt modelId="{E69C7835-FDE6-41F9-98D5-3AB662FBAC73}" type="pres">
      <dgm:prSet presAssocID="{95B6C784-B1F3-48F3-913E-22E51EB9E0DE}" presName="spacerL" presStyleCnt="0"/>
      <dgm:spPr/>
    </dgm:pt>
    <dgm:pt modelId="{00019442-6C9D-477B-A839-E826224CB0B7}" type="pres">
      <dgm:prSet presAssocID="{95B6C784-B1F3-48F3-913E-22E51EB9E0DE}" presName="sibTrans" presStyleLbl="sibTrans2D1" presStyleIdx="2" presStyleCnt="6"/>
      <dgm:spPr/>
      <dgm:t>
        <a:bodyPr/>
        <a:lstStyle/>
        <a:p>
          <a:endParaRPr lang="pt-BR"/>
        </a:p>
      </dgm:t>
    </dgm:pt>
    <dgm:pt modelId="{02E048E4-0A2D-4F59-B865-4DBEE2714DC4}" type="pres">
      <dgm:prSet presAssocID="{95B6C784-B1F3-48F3-913E-22E51EB9E0DE}" presName="spacerR" presStyleCnt="0"/>
      <dgm:spPr/>
    </dgm:pt>
    <dgm:pt modelId="{B1E15A99-B5B9-4DDF-93F0-07EA82FBDB21}" type="pres">
      <dgm:prSet presAssocID="{DF570392-D76F-4850-8E51-DA1EBF277127}" presName="node" presStyleLbl="node1" presStyleIdx="3" presStyleCnt="7">
        <dgm:presLayoutVars>
          <dgm:bulletEnabled val="1"/>
        </dgm:presLayoutVars>
      </dgm:prSet>
      <dgm:spPr/>
      <dgm:t>
        <a:bodyPr/>
        <a:lstStyle/>
        <a:p>
          <a:endParaRPr lang="pt-BR"/>
        </a:p>
      </dgm:t>
    </dgm:pt>
    <dgm:pt modelId="{9ED35F08-F181-4706-B053-1BA1022E1EC7}" type="pres">
      <dgm:prSet presAssocID="{85B85A1B-4702-4652-8618-846E45C09AFA}" presName="spacerL" presStyleCnt="0"/>
      <dgm:spPr/>
    </dgm:pt>
    <dgm:pt modelId="{6D672C01-4ABA-4903-9703-2EAD08D32843}" type="pres">
      <dgm:prSet presAssocID="{85B85A1B-4702-4652-8618-846E45C09AFA}" presName="sibTrans" presStyleLbl="sibTrans2D1" presStyleIdx="3" presStyleCnt="6"/>
      <dgm:spPr/>
      <dgm:t>
        <a:bodyPr/>
        <a:lstStyle/>
        <a:p>
          <a:endParaRPr lang="pt-BR"/>
        </a:p>
      </dgm:t>
    </dgm:pt>
    <dgm:pt modelId="{A2A70C43-5842-4EBB-913C-101246012BC9}" type="pres">
      <dgm:prSet presAssocID="{85B85A1B-4702-4652-8618-846E45C09AFA}" presName="spacerR" presStyleCnt="0"/>
      <dgm:spPr/>
    </dgm:pt>
    <dgm:pt modelId="{1F2FC3E4-84CA-4A16-B2EF-8E9A602A7A74}" type="pres">
      <dgm:prSet presAssocID="{B23BFE0D-0241-417D-A9BE-59631471EA9E}" presName="node" presStyleLbl="node1" presStyleIdx="4" presStyleCnt="7">
        <dgm:presLayoutVars>
          <dgm:bulletEnabled val="1"/>
        </dgm:presLayoutVars>
      </dgm:prSet>
      <dgm:spPr/>
      <dgm:t>
        <a:bodyPr/>
        <a:lstStyle/>
        <a:p>
          <a:endParaRPr lang="pt-BR"/>
        </a:p>
      </dgm:t>
    </dgm:pt>
    <dgm:pt modelId="{A474C0EC-475B-4A13-814A-1722C906D1F0}" type="pres">
      <dgm:prSet presAssocID="{3B6D3EF6-8835-4DD8-8BB8-932433244C18}" presName="spacerL" presStyleCnt="0"/>
      <dgm:spPr/>
    </dgm:pt>
    <dgm:pt modelId="{E579D065-1192-449F-A1E1-B6F209A56B9C}" type="pres">
      <dgm:prSet presAssocID="{3B6D3EF6-8835-4DD8-8BB8-932433244C18}" presName="sibTrans" presStyleLbl="sibTrans2D1" presStyleIdx="4" presStyleCnt="6"/>
      <dgm:spPr/>
      <dgm:t>
        <a:bodyPr/>
        <a:lstStyle/>
        <a:p>
          <a:endParaRPr lang="pt-BR"/>
        </a:p>
      </dgm:t>
    </dgm:pt>
    <dgm:pt modelId="{F743C4C4-4B80-4816-8B27-AEFD65BD43DE}" type="pres">
      <dgm:prSet presAssocID="{3B6D3EF6-8835-4DD8-8BB8-932433244C18}" presName="spacerR" presStyleCnt="0"/>
      <dgm:spPr/>
    </dgm:pt>
    <dgm:pt modelId="{4795814D-A132-4AC8-8F03-98A8595F32A1}" type="pres">
      <dgm:prSet presAssocID="{3962CE97-8133-40AD-9F2C-DDED2154AB95}" presName="node" presStyleLbl="node1" presStyleIdx="5" presStyleCnt="7">
        <dgm:presLayoutVars>
          <dgm:bulletEnabled val="1"/>
        </dgm:presLayoutVars>
      </dgm:prSet>
      <dgm:spPr/>
      <dgm:t>
        <a:bodyPr/>
        <a:lstStyle/>
        <a:p>
          <a:endParaRPr lang="pt-BR"/>
        </a:p>
      </dgm:t>
    </dgm:pt>
    <dgm:pt modelId="{452FBFBF-7B9C-441F-A74F-125F7713F3C0}" type="pres">
      <dgm:prSet presAssocID="{293ACD34-5896-4174-9A63-6C70F1F9528A}" presName="spacerL" presStyleCnt="0"/>
      <dgm:spPr/>
    </dgm:pt>
    <dgm:pt modelId="{665D7D16-1ACF-444C-BBB3-9263994C9E90}" type="pres">
      <dgm:prSet presAssocID="{293ACD34-5896-4174-9A63-6C70F1F9528A}" presName="sibTrans" presStyleLbl="sibTrans2D1" presStyleIdx="5" presStyleCnt="6"/>
      <dgm:spPr/>
      <dgm:t>
        <a:bodyPr/>
        <a:lstStyle/>
        <a:p>
          <a:endParaRPr lang="pt-BR"/>
        </a:p>
      </dgm:t>
    </dgm:pt>
    <dgm:pt modelId="{3374E609-9DDE-42FE-BE17-FDC57A770D67}" type="pres">
      <dgm:prSet presAssocID="{293ACD34-5896-4174-9A63-6C70F1F9528A}" presName="spacerR" presStyleCnt="0"/>
      <dgm:spPr/>
    </dgm:pt>
    <dgm:pt modelId="{212B4D28-CE3E-4677-AB94-F55A7B3EE2E8}" type="pres">
      <dgm:prSet presAssocID="{56401AE3-8F82-478A-8DFA-FA3734F08591}" presName="node" presStyleLbl="node1" presStyleIdx="6" presStyleCnt="7">
        <dgm:presLayoutVars>
          <dgm:bulletEnabled val="1"/>
        </dgm:presLayoutVars>
      </dgm:prSet>
      <dgm:spPr/>
      <dgm:t>
        <a:bodyPr/>
        <a:lstStyle/>
        <a:p>
          <a:endParaRPr lang="pt-BR"/>
        </a:p>
      </dgm:t>
    </dgm:pt>
  </dgm:ptLst>
  <dgm:cxnLst>
    <dgm:cxn modelId="{3E1705D4-B281-4C9F-B6AF-5301980B3744}" type="presOf" srcId="{85B85A1B-4702-4652-8618-846E45C09AFA}" destId="{6D672C01-4ABA-4903-9703-2EAD08D32843}" srcOrd="0" destOrd="0" presId="urn:microsoft.com/office/officeart/2005/8/layout/equation1"/>
    <dgm:cxn modelId="{C39D06E6-ED86-4791-B2B3-1ACBE213B7B2}" type="presOf" srcId="{B23BFE0D-0241-417D-A9BE-59631471EA9E}" destId="{1F2FC3E4-84CA-4A16-B2EF-8E9A602A7A74}" srcOrd="0" destOrd="0" presId="urn:microsoft.com/office/officeart/2005/8/layout/equation1"/>
    <dgm:cxn modelId="{C856A851-771B-4134-BD8C-648F66CF6F38}" srcId="{1A0E3E61-4F27-4AA9-8824-2462F1E567F5}" destId="{B23BFE0D-0241-417D-A9BE-59631471EA9E}" srcOrd="4" destOrd="0" parTransId="{0EB392C3-A696-4182-9F59-89F6D1DBCC91}" sibTransId="{3B6D3EF6-8835-4DD8-8BB8-932433244C18}"/>
    <dgm:cxn modelId="{87FC87A3-F598-4DC1-89E2-5BA11CBD393C}" type="presOf" srcId="{90A9D615-BE36-4D0F-B20F-00A6B5E4375F}" destId="{3DCA3152-C5CF-4C9F-BFFC-7E59A3E2B212}" srcOrd="0" destOrd="0" presId="urn:microsoft.com/office/officeart/2005/8/layout/equation1"/>
    <dgm:cxn modelId="{DC063412-2535-49D5-BB3D-2B8DA4F434D5}" srcId="{1A0E3E61-4F27-4AA9-8824-2462F1E567F5}" destId="{3962CE97-8133-40AD-9F2C-DDED2154AB95}" srcOrd="5" destOrd="0" parTransId="{F9F023EF-5741-4DE7-9941-9772CD20FB09}" sibTransId="{293ACD34-5896-4174-9A63-6C70F1F9528A}"/>
    <dgm:cxn modelId="{D1766C5C-7A22-4F7E-9DBF-1E2FA3700CB5}" srcId="{1A0E3E61-4F27-4AA9-8824-2462F1E567F5}" destId="{880FEB4B-5EF2-47D2-8B41-E95EC5A1AEF4}" srcOrd="0" destOrd="0" parTransId="{2482D63A-B1A6-426C-A8A9-674D0663E84F}" sibTransId="{2C5DA3CD-ACCD-48CA-A86A-9DBB46EF3E27}"/>
    <dgm:cxn modelId="{5646B248-CD37-45AA-9BC3-C1B450A697A3}" type="presOf" srcId="{56401AE3-8F82-478A-8DFA-FA3734F08591}" destId="{212B4D28-CE3E-4677-AB94-F55A7B3EE2E8}" srcOrd="0" destOrd="0" presId="urn:microsoft.com/office/officeart/2005/8/layout/equation1"/>
    <dgm:cxn modelId="{3E0D3A9F-CD28-4B13-BB34-DBA578F1D8B5}" srcId="{1A0E3E61-4F27-4AA9-8824-2462F1E567F5}" destId="{90A9D615-BE36-4D0F-B20F-00A6B5E4375F}" srcOrd="1" destOrd="0" parTransId="{2981307D-A96E-4370-BD82-A0CE4DF235B0}" sibTransId="{E2E348C1-88A0-40A4-B259-10E61132D4D6}"/>
    <dgm:cxn modelId="{1C096D2C-F2E4-4D91-9A56-DB966EB330C3}" type="presOf" srcId="{95B6C784-B1F3-48F3-913E-22E51EB9E0DE}" destId="{00019442-6C9D-477B-A839-E826224CB0B7}" srcOrd="0" destOrd="0" presId="urn:microsoft.com/office/officeart/2005/8/layout/equation1"/>
    <dgm:cxn modelId="{FDB33AB3-3DF7-4BC5-B357-4B265921D293}" type="presOf" srcId="{2C5DA3CD-ACCD-48CA-A86A-9DBB46EF3E27}" destId="{C102EAE7-8849-4640-B26F-B38DEF125A65}" srcOrd="0" destOrd="0" presId="urn:microsoft.com/office/officeart/2005/8/layout/equation1"/>
    <dgm:cxn modelId="{4E1F958F-01D0-40C4-B235-DB281DFB3B88}" type="presOf" srcId="{3B6D3EF6-8835-4DD8-8BB8-932433244C18}" destId="{E579D065-1192-449F-A1E1-B6F209A56B9C}" srcOrd="0" destOrd="0" presId="urn:microsoft.com/office/officeart/2005/8/layout/equation1"/>
    <dgm:cxn modelId="{AC4CFCDA-F285-4682-95D2-1A65A6E30B69}" type="presOf" srcId="{3B429AE4-69A8-462D-B852-964E27E924D9}" destId="{C04660C0-1651-45BE-A949-539C5013BF2A}" srcOrd="0" destOrd="0" presId="urn:microsoft.com/office/officeart/2005/8/layout/equation1"/>
    <dgm:cxn modelId="{3C882A22-4B2D-47A4-9B27-1BED4EA1B6F6}" srcId="{1A0E3E61-4F27-4AA9-8824-2462F1E567F5}" destId="{DF570392-D76F-4850-8E51-DA1EBF277127}" srcOrd="3" destOrd="0" parTransId="{16C4982E-C428-4154-A78D-5E3F899B2CC9}" sibTransId="{85B85A1B-4702-4652-8618-846E45C09AFA}"/>
    <dgm:cxn modelId="{E44D3ACE-4DE3-441B-B92A-8C58AC635BDE}" type="presOf" srcId="{3962CE97-8133-40AD-9F2C-DDED2154AB95}" destId="{4795814D-A132-4AC8-8F03-98A8595F32A1}" srcOrd="0" destOrd="0" presId="urn:microsoft.com/office/officeart/2005/8/layout/equation1"/>
    <dgm:cxn modelId="{74983FA7-9E83-44E1-8D5E-2BF0DAF586A5}" type="presOf" srcId="{1A0E3E61-4F27-4AA9-8824-2462F1E567F5}" destId="{CA68B72E-10C2-4CC9-8DBE-2DCF8D28B5D2}" srcOrd="0" destOrd="0" presId="urn:microsoft.com/office/officeart/2005/8/layout/equation1"/>
    <dgm:cxn modelId="{6906679C-89E5-48B1-A129-ED8D28F6DC30}" type="presOf" srcId="{DF570392-D76F-4850-8E51-DA1EBF277127}" destId="{B1E15A99-B5B9-4DDF-93F0-07EA82FBDB21}" srcOrd="0" destOrd="0" presId="urn:microsoft.com/office/officeart/2005/8/layout/equation1"/>
    <dgm:cxn modelId="{5D94B9CC-F622-493B-A100-050A8274191A}" srcId="{1A0E3E61-4F27-4AA9-8824-2462F1E567F5}" destId="{3B429AE4-69A8-462D-B852-964E27E924D9}" srcOrd="2" destOrd="0" parTransId="{59E9673C-A971-412B-9860-09AE16D2E069}" sibTransId="{95B6C784-B1F3-48F3-913E-22E51EB9E0DE}"/>
    <dgm:cxn modelId="{1EE71A3F-CEE9-4C2C-9392-8E595DDE594E}" type="presOf" srcId="{293ACD34-5896-4174-9A63-6C70F1F9528A}" destId="{665D7D16-1ACF-444C-BBB3-9263994C9E90}" srcOrd="0" destOrd="0" presId="urn:microsoft.com/office/officeart/2005/8/layout/equation1"/>
    <dgm:cxn modelId="{1997A075-2677-4BDC-BAA4-217D9B995A03}" srcId="{1A0E3E61-4F27-4AA9-8824-2462F1E567F5}" destId="{56401AE3-8F82-478A-8DFA-FA3734F08591}" srcOrd="6" destOrd="0" parTransId="{6235E80B-403B-4C59-BD05-6B240D53AE5F}" sibTransId="{4FE64832-B469-4857-9B8C-A4F3787F605E}"/>
    <dgm:cxn modelId="{F46723E8-E3E1-490A-ADF0-833F6C8C77AE}" type="presOf" srcId="{E2E348C1-88A0-40A4-B259-10E61132D4D6}" destId="{7960BC59-F6E7-419E-ABD2-A8D68E72E850}" srcOrd="0" destOrd="0" presId="urn:microsoft.com/office/officeart/2005/8/layout/equation1"/>
    <dgm:cxn modelId="{EB297C93-5514-47A5-97BD-5399CD6DB4F5}" type="presOf" srcId="{880FEB4B-5EF2-47D2-8B41-E95EC5A1AEF4}" destId="{57AA233E-AE66-4DB0-9A0C-CF98A1348507}" srcOrd="0" destOrd="0" presId="urn:microsoft.com/office/officeart/2005/8/layout/equation1"/>
    <dgm:cxn modelId="{83F8C84E-5551-4721-8321-DD107200495B}" type="presParOf" srcId="{CA68B72E-10C2-4CC9-8DBE-2DCF8D28B5D2}" destId="{57AA233E-AE66-4DB0-9A0C-CF98A1348507}" srcOrd="0" destOrd="0" presId="urn:microsoft.com/office/officeart/2005/8/layout/equation1"/>
    <dgm:cxn modelId="{09800686-97DB-434B-BF7B-53E345315651}" type="presParOf" srcId="{CA68B72E-10C2-4CC9-8DBE-2DCF8D28B5D2}" destId="{51040E65-D03C-4E92-9294-DCA81F2C62A3}" srcOrd="1" destOrd="0" presId="urn:microsoft.com/office/officeart/2005/8/layout/equation1"/>
    <dgm:cxn modelId="{FE861117-5F84-4FAD-B57A-8629876E29A9}" type="presParOf" srcId="{CA68B72E-10C2-4CC9-8DBE-2DCF8D28B5D2}" destId="{C102EAE7-8849-4640-B26F-B38DEF125A65}" srcOrd="2" destOrd="0" presId="urn:microsoft.com/office/officeart/2005/8/layout/equation1"/>
    <dgm:cxn modelId="{997E22AC-9513-470B-9050-8E96B34EC4BC}" type="presParOf" srcId="{CA68B72E-10C2-4CC9-8DBE-2DCF8D28B5D2}" destId="{E84B13BA-D818-4BA0-B31C-7F4C25D29E2B}" srcOrd="3" destOrd="0" presId="urn:microsoft.com/office/officeart/2005/8/layout/equation1"/>
    <dgm:cxn modelId="{E8E214FE-0BBB-4D66-A278-45C54D67829E}" type="presParOf" srcId="{CA68B72E-10C2-4CC9-8DBE-2DCF8D28B5D2}" destId="{3DCA3152-C5CF-4C9F-BFFC-7E59A3E2B212}" srcOrd="4" destOrd="0" presId="urn:microsoft.com/office/officeart/2005/8/layout/equation1"/>
    <dgm:cxn modelId="{7327B9AB-9A5E-4440-954E-781B9DCE108C}" type="presParOf" srcId="{CA68B72E-10C2-4CC9-8DBE-2DCF8D28B5D2}" destId="{DC481E94-F0A3-452F-941A-2B0C382BF480}" srcOrd="5" destOrd="0" presId="urn:microsoft.com/office/officeart/2005/8/layout/equation1"/>
    <dgm:cxn modelId="{95DAA87B-2C4D-4416-852E-8DDB1BEA8DBE}" type="presParOf" srcId="{CA68B72E-10C2-4CC9-8DBE-2DCF8D28B5D2}" destId="{7960BC59-F6E7-419E-ABD2-A8D68E72E850}" srcOrd="6" destOrd="0" presId="urn:microsoft.com/office/officeart/2005/8/layout/equation1"/>
    <dgm:cxn modelId="{0BBCE1D8-0350-40CF-85D7-0B246ADAC9E1}" type="presParOf" srcId="{CA68B72E-10C2-4CC9-8DBE-2DCF8D28B5D2}" destId="{77FBDAB2-5ED9-434F-8E2E-0DF2E2B52A71}" srcOrd="7" destOrd="0" presId="urn:microsoft.com/office/officeart/2005/8/layout/equation1"/>
    <dgm:cxn modelId="{40BB38DF-3341-4734-A922-0C2BF51F11FE}" type="presParOf" srcId="{CA68B72E-10C2-4CC9-8DBE-2DCF8D28B5D2}" destId="{C04660C0-1651-45BE-A949-539C5013BF2A}" srcOrd="8" destOrd="0" presId="urn:microsoft.com/office/officeart/2005/8/layout/equation1"/>
    <dgm:cxn modelId="{8F21B41B-629C-4971-8B44-6E28DD33B06D}" type="presParOf" srcId="{CA68B72E-10C2-4CC9-8DBE-2DCF8D28B5D2}" destId="{E69C7835-FDE6-41F9-98D5-3AB662FBAC73}" srcOrd="9" destOrd="0" presId="urn:microsoft.com/office/officeart/2005/8/layout/equation1"/>
    <dgm:cxn modelId="{FF1A87D9-B7E3-42AE-9C39-DE94DC2F421B}" type="presParOf" srcId="{CA68B72E-10C2-4CC9-8DBE-2DCF8D28B5D2}" destId="{00019442-6C9D-477B-A839-E826224CB0B7}" srcOrd="10" destOrd="0" presId="urn:microsoft.com/office/officeart/2005/8/layout/equation1"/>
    <dgm:cxn modelId="{34F478EF-15C9-4B74-A196-11DFD9E4F5BE}" type="presParOf" srcId="{CA68B72E-10C2-4CC9-8DBE-2DCF8D28B5D2}" destId="{02E048E4-0A2D-4F59-B865-4DBEE2714DC4}" srcOrd="11" destOrd="0" presId="urn:microsoft.com/office/officeart/2005/8/layout/equation1"/>
    <dgm:cxn modelId="{7E96BFE6-6BC8-4CDE-A501-F306A7CD3558}" type="presParOf" srcId="{CA68B72E-10C2-4CC9-8DBE-2DCF8D28B5D2}" destId="{B1E15A99-B5B9-4DDF-93F0-07EA82FBDB21}" srcOrd="12" destOrd="0" presId="urn:microsoft.com/office/officeart/2005/8/layout/equation1"/>
    <dgm:cxn modelId="{2469D324-51AA-4C80-8E18-6BF8DD2E4A9D}" type="presParOf" srcId="{CA68B72E-10C2-4CC9-8DBE-2DCF8D28B5D2}" destId="{9ED35F08-F181-4706-B053-1BA1022E1EC7}" srcOrd="13" destOrd="0" presId="urn:microsoft.com/office/officeart/2005/8/layout/equation1"/>
    <dgm:cxn modelId="{AC7F4D9F-1011-4A21-9E29-C2151EE53EC3}" type="presParOf" srcId="{CA68B72E-10C2-4CC9-8DBE-2DCF8D28B5D2}" destId="{6D672C01-4ABA-4903-9703-2EAD08D32843}" srcOrd="14" destOrd="0" presId="urn:microsoft.com/office/officeart/2005/8/layout/equation1"/>
    <dgm:cxn modelId="{45B48D86-6115-4EA0-9E9B-EFE3FBF6F4B4}" type="presParOf" srcId="{CA68B72E-10C2-4CC9-8DBE-2DCF8D28B5D2}" destId="{A2A70C43-5842-4EBB-913C-101246012BC9}" srcOrd="15" destOrd="0" presId="urn:microsoft.com/office/officeart/2005/8/layout/equation1"/>
    <dgm:cxn modelId="{64F7F66E-0620-4916-A088-43AFD62EC97E}" type="presParOf" srcId="{CA68B72E-10C2-4CC9-8DBE-2DCF8D28B5D2}" destId="{1F2FC3E4-84CA-4A16-B2EF-8E9A602A7A74}" srcOrd="16" destOrd="0" presId="urn:microsoft.com/office/officeart/2005/8/layout/equation1"/>
    <dgm:cxn modelId="{B4E64A08-C85E-48CF-9B61-9C28CC49831D}" type="presParOf" srcId="{CA68B72E-10C2-4CC9-8DBE-2DCF8D28B5D2}" destId="{A474C0EC-475B-4A13-814A-1722C906D1F0}" srcOrd="17" destOrd="0" presId="urn:microsoft.com/office/officeart/2005/8/layout/equation1"/>
    <dgm:cxn modelId="{A87A456E-F8F5-4DAE-8FD0-26D4707A53FA}" type="presParOf" srcId="{CA68B72E-10C2-4CC9-8DBE-2DCF8D28B5D2}" destId="{E579D065-1192-449F-A1E1-B6F209A56B9C}" srcOrd="18" destOrd="0" presId="urn:microsoft.com/office/officeart/2005/8/layout/equation1"/>
    <dgm:cxn modelId="{C9A1A9A4-B11E-4D02-A93D-790156DFCE81}" type="presParOf" srcId="{CA68B72E-10C2-4CC9-8DBE-2DCF8D28B5D2}" destId="{F743C4C4-4B80-4816-8B27-AEFD65BD43DE}" srcOrd="19" destOrd="0" presId="urn:microsoft.com/office/officeart/2005/8/layout/equation1"/>
    <dgm:cxn modelId="{F2F31176-EF9D-4013-A7DB-7F35C85F8BF3}" type="presParOf" srcId="{CA68B72E-10C2-4CC9-8DBE-2DCF8D28B5D2}" destId="{4795814D-A132-4AC8-8F03-98A8595F32A1}" srcOrd="20" destOrd="0" presId="urn:microsoft.com/office/officeart/2005/8/layout/equation1"/>
    <dgm:cxn modelId="{2066DB62-B409-444D-9F11-080BBC5A7504}" type="presParOf" srcId="{CA68B72E-10C2-4CC9-8DBE-2DCF8D28B5D2}" destId="{452FBFBF-7B9C-441F-A74F-125F7713F3C0}" srcOrd="21" destOrd="0" presId="urn:microsoft.com/office/officeart/2005/8/layout/equation1"/>
    <dgm:cxn modelId="{5E3B8F1A-677B-4348-8CFA-86BB6B9AF4AA}" type="presParOf" srcId="{CA68B72E-10C2-4CC9-8DBE-2DCF8D28B5D2}" destId="{665D7D16-1ACF-444C-BBB3-9263994C9E90}" srcOrd="22" destOrd="0" presId="urn:microsoft.com/office/officeart/2005/8/layout/equation1"/>
    <dgm:cxn modelId="{A41F71A4-B288-4B91-A506-53F012EF9D94}" type="presParOf" srcId="{CA68B72E-10C2-4CC9-8DBE-2DCF8D28B5D2}" destId="{3374E609-9DDE-42FE-BE17-FDC57A770D67}" srcOrd="23" destOrd="0" presId="urn:microsoft.com/office/officeart/2005/8/layout/equation1"/>
    <dgm:cxn modelId="{DF92751A-7ED4-414F-9E5A-4943AE04AC92}" type="presParOf" srcId="{CA68B72E-10C2-4CC9-8DBE-2DCF8D28B5D2}" destId="{212B4D28-CE3E-4677-AB94-F55A7B3EE2E8}" srcOrd="24" destOrd="0" presId="urn:microsoft.com/office/officeart/2005/8/layout/equati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9EB8B4-752E-48EC-9110-7B573558CD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6CA786B1-ED94-49CB-825B-5115C6EEB1B0}">
      <dgm:prSet phldrT="[Texto]"/>
      <dgm:spPr>
        <a:solidFill>
          <a:schemeClr val="accent1">
            <a:lumMod val="75000"/>
          </a:schemeClr>
        </a:solidFill>
      </dgm:spPr>
      <dgm:t>
        <a:bodyPr/>
        <a:lstStyle/>
        <a:p>
          <a:pPr algn="ctr"/>
          <a:r>
            <a:rPr lang="pt-BR" dirty="0"/>
            <a:t>Idade </a:t>
          </a:r>
          <a:r>
            <a:rPr lang="pt-BR" dirty="0" smtClean="0"/>
            <a:t>mínima de aposentadoria </a:t>
          </a:r>
          <a:r>
            <a:rPr lang="pt-BR" dirty="0"/>
            <a:t>	</a:t>
          </a:r>
        </a:p>
      </dgm:t>
    </dgm:pt>
    <dgm:pt modelId="{9B9F7BDA-78D9-4249-A68D-EC90C4F20CF0}" type="parTrans" cxnId="{9340B8F8-274A-45D0-9993-9DCFF8DDBED6}">
      <dgm:prSet/>
      <dgm:spPr/>
      <dgm:t>
        <a:bodyPr/>
        <a:lstStyle/>
        <a:p>
          <a:endParaRPr lang="pt-BR"/>
        </a:p>
      </dgm:t>
    </dgm:pt>
    <dgm:pt modelId="{348B5723-ABBE-4A46-8E03-32CE0C4C6224}" type="sibTrans" cxnId="{9340B8F8-274A-45D0-9993-9DCFF8DDBED6}">
      <dgm:prSet/>
      <dgm:spPr/>
      <dgm:t>
        <a:bodyPr/>
        <a:lstStyle/>
        <a:p>
          <a:endParaRPr lang="pt-BR"/>
        </a:p>
      </dgm:t>
    </dgm:pt>
    <dgm:pt modelId="{25945B57-9AB1-4B42-A245-8506ECF65528}">
      <dgm:prSet phldrT="[Texto]"/>
      <dgm:spPr>
        <a:solidFill>
          <a:schemeClr val="accent1">
            <a:alpha val="90000"/>
          </a:schemeClr>
        </a:solidFill>
      </dgm:spPr>
      <dgm:t>
        <a:bodyPr/>
        <a:lstStyle/>
        <a:p>
          <a:r>
            <a:rPr lang="pt-BR" b="1" dirty="0">
              <a:latin typeface="Candara" panose="020E0502030303020204" pitchFamily="34" charset="0"/>
            </a:rPr>
            <a:t>Mulher </a:t>
          </a:r>
          <a:r>
            <a:rPr lang="pt-BR" b="1" dirty="0" smtClean="0">
              <a:latin typeface="Candara" panose="020E0502030303020204" pitchFamily="34" charset="0"/>
            </a:rPr>
            <a:t>56, em 2019, e 57 depois 2022 </a:t>
          </a:r>
          <a:endParaRPr lang="pt-BR" b="1" dirty="0">
            <a:latin typeface="Candara" panose="020E0502030303020204" pitchFamily="34" charset="0"/>
          </a:endParaRPr>
        </a:p>
      </dgm:t>
    </dgm:pt>
    <dgm:pt modelId="{072C3948-621E-469D-B3B1-26E9D0FE2FAE}" type="parTrans" cxnId="{F37D083D-DDD1-4EBE-B6C6-5ED8979C1B22}">
      <dgm:prSet/>
      <dgm:spPr/>
      <dgm:t>
        <a:bodyPr/>
        <a:lstStyle/>
        <a:p>
          <a:endParaRPr lang="pt-BR"/>
        </a:p>
      </dgm:t>
    </dgm:pt>
    <dgm:pt modelId="{545EAA22-D9A9-4572-865B-88EED6192967}" type="sibTrans" cxnId="{F37D083D-DDD1-4EBE-B6C6-5ED8979C1B22}">
      <dgm:prSet/>
      <dgm:spPr/>
      <dgm:t>
        <a:bodyPr/>
        <a:lstStyle/>
        <a:p>
          <a:endParaRPr lang="pt-BR"/>
        </a:p>
      </dgm:t>
    </dgm:pt>
    <dgm:pt modelId="{8B15D6A8-D91B-4B53-841A-40587AEE71B6}">
      <dgm:prSet phldrT="[Texto]"/>
      <dgm:spPr>
        <a:solidFill>
          <a:schemeClr val="accent1">
            <a:lumMod val="75000"/>
          </a:schemeClr>
        </a:solidFill>
      </dgm:spPr>
      <dgm:t>
        <a:bodyPr/>
        <a:lstStyle/>
        <a:p>
          <a:r>
            <a:rPr lang="pt-BR" dirty="0"/>
            <a:t>Contribuição</a:t>
          </a:r>
        </a:p>
      </dgm:t>
    </dgm:pt>
    <dgm:pt modelId="{FD0B410B-1442-4A7A-8A9A-CD5692A50F8E}" type="parTrans" cxnId="{4716C8A1-D917-4117-9942-18B495C73C98}">
      <dgm:prSet/>
      <dgm:spPr/>
      <dgm:t>
        <a:bodyPr/>
        <a:lstStyle/>
        <a:p>
          <a:endParaRPr lang="pt-BR"/>
        </a:p>
      </dgm:t>
    </dgm:pt>
    <dgm:pt modelId="{E81A757D-1BFC-4297-819A-A2B0F5D9534D}" type="sibTrans" cxnId="{4716C8A1-D917-4117-9942-18B495C73C98}">
      <dgm:prSet/>
      <dgm:spPr/>
      <dgm:t>
        <a:bodyPr/>
        <a:lstStyle/>
        <a:p>
          <a:endParaRPr lang="pt-BR"/>
        </a:p>
      </dgm:t>
    </dgm:pt>
    <dgm:pt modelId="{F24B9F5E-A5DC-40A4-A170-AD98A634FC6C}">
      <dgm:prSet custT="1"/>
      <dgm:spPr>
        <a:solidFill>
          <a:schemeClr val="accent1">
            <a:alpha val="90000"/>
          </a:schemeClr>
        </a:solidFill>
      </dgm:spPr>
      <dgm:t>
        <a:bodyPr/>
        <a:lstStyle/>
        <a:p>
          <a:r>
            <a:rPr lang="pt-BR" sz="1800" b="1" dirty="0" smtClean="0">
              <a:latin typeface="Candara" panose="020E0502030303020204" pitchFamily="34" charset="0"/>
            </a:rPr>
            <a:t>Mínimo de 30 </a:t>
          </a:r>
          <a:r>
            <a:rPr lang="pt-BR" sz="1800" b="1" dirty="0">
              <a:latin typeface="Candara" panose="020E0502030303020204" pitchFamily="34" charset="0"/>
            </a:rPr>
            <a:t>anos </a:t>
          </a:r>
          <a:r>
            <a:rPr lang="pt-BR" sz="1800" b="1" dirty="0" smtClean="0">
              <a:latin typeface="Candara" panose="020E0502030303020204" pitchFamily="34" charset="0"/>
            </a:rPr>
            <a:t>para as Mulheres e de 35 para os Homens</a:t>
          </a:r>
          <a:endParaRPr lang="pt-BR" sz="1800" b="1" dirty="0">
            <a:latin typeface="Candara" panose="020E0502030303020204" pitchFamily="34" charset="0"/>
          </a:endParaRPr>
        </a:p>
      </dgm:t>
    </dgm:pt>
    <dgm:pt modelId="{F2AD8141-C362-4C4F-B2CE-DB11F4F0EE50}" type="parTrans" cxnId="{C7A906CB-2689-4EF4-8050-2768A432E6B7}">
      <dgm:prSet/>
      <dgm:spPr/>
      <dgm:t>
        <a:bodyPr/>
        <a:lstStyle/>
        <a:p>
          <a:endParaRPr lang="pt-BR"/>
        </a:p>
      </dgm:t>
    </dgm:pt>
    <dgm:pt modelId="{6ED1BDFD-2593-4C8F-8D0C-25F3320BFF37}" type="sibTrans" cxnId="{C7A906CB-2689-4EF4-8050-2768A432E6B7}">
      <dgm:prSet/>
      <dgm:spPr/>
      <dgm:t>
        <a:bodyPr/>
        <a:lstStyle/>
        <a:p>
          <a:endParaRPr lang="pt-BR"/>
        </a:p>
      </dgm:t>
    </dgm:pt>
    <dgm:pt modelId="{FDB03E54-7D2F-44B5-AD88-BAC56D530E9E}">
      <dgm:prSet phldrT="[Texto]"/>
      <dgm:spPr>
        <a:solidFill>
          <a:schemeClr val="accent1">
            <a:alpha val="90000"/>
          </a:schemeClr>
        </a:solidFill>
      </dgm:spPr>
      <dgm:t>
        <a:bodyPr/>
        <a:lstStyle/>
        <a:p>
          <a:r>
            <a:rPr lang="pt-BR" b="1" dirty="0">
              <a:latin typeface="Candara" panose="020E0502030303020204" pitchFamily="34" charset="0"/>
            </a:rPr>
            <a:t>Homem </a:t>
          </a:r>
          <a:r>
            <a:rPr lang="pt-BR" b="1" dirty="0" smtClean="0">
              <a:latin typeface="Candara" panose="020E0502030303020204" pitchFamily="34" charset="0"/>
            </a:rPr>
            <a:t>61, em 2019, e 62 depois 2002 </a:t>
          </a:r>
          <a:endParaRPr lang="pt-BR" b="1" dirty="0">
            <a:latin typeface="Candara" panose="020E0502030303020204" pitchFamily="34" charset="0"/>
          </a:endParaRPr>
        </a:p>
      </dgm:t>
    </dgm:pt>
    <dgm:pt modelId="{45C71904-B25D-4BD9-812F-1FD3BC0BDCC7}" type="parTrans" cxnId="{7593F0A5-1260-4AE7-8444-AF286B1F7C57}">
      <dgm:prSet/>
      <dgm:spPr/>
      <dgm:t>
        <a:bodyPr/>
        <a:lstStyle/>
        <a:p>
          <a:endParaRPr lang="pt-BR"/>
        </a:p>
      </dgm:t>
    </dgm:pt>
    <dgm:pt modelId="{26003307-D86F-4605-A965-F8A210A6715D}" type="sibTrans" cxnId="{7593F0A5-1260-4AE7-8444-AF286B1F7C57}">
      <dgm:prSet/>
      <dgm:spPr/>
      <dgm:t>
        <a:bodyPr/>
        <a:lstStyle/>
        <a:p>
          <a:endParaRPr lang="pt-BR"/>
        </a:p>
      </dgm:t>
    </dgm:pt>
    <dgm:pt modelId="{9661A1EA-BD07-4CDA-BEA3-DDB95BCC3798}">
      <dgm:prSet phldrT="[Texto]"/>
      <dgm:spPr>
        <a:solidFill>
          <a:schemeClr val="accent1">
            <a:lumMod val="75000"/>
          </a:schemeClr>
        </a:solidFill>
      </dgm:spPr>
      <dgm:t>
        <a:bodyPr/>
        <a:lstStyle/>
        <a:p>
          <a:r>
            <a:rPr lang="pt-BR" dirty="0"/>
            <a:t>Efetivo exercício</a:t>
          </a:r>
        </a:p>
      </dgm:t>
    </dgm:pt>
    <dgm:pt modelId="{8379C4FB-1F2C-48C7-BEFC-2EC7A03B3239}" type="parTrans" cxnId="{4A021A85-5137-4C4A-AA84-C9F10C454BD9}">
      <dgm:prSet/>
      <dgm:spPr/>
      <dgm:t>
        <a:bodyPr/>
        <a:lstStyle/>
        <a:p>
          <a:endParaRPr lang="pt-BR"/>
        </a:p>
      </dgm:t>
    </dgm:pt>
    <dgm:pt modelId="{0FED5E02-8097-4F5F-81A7-BAA425232059}" type="sibTrans" cxnId="{4A021A85-5137-4C4A-AA84-C9F10C454BD9}">
      <dgm:prSet/>
      <dgm:spPr/>
      <dgm:t>
        <a:bodyPr/>
        <a:lstStyle/>
        <a:p>
          <a:endParaRPr lang="pt-BR"/>
        </a:p>
      </dgm:t>
    </dgm:pt>
    <dgm:pt modelId="{0166062B-130C-49D3-A4B7-BFA026211A70}">
      <dgm:prSet phldrT="[Texto]"/>
      <dgm:spPr>
        <a:solidFill>
          <a:schemeClr val="accent1">
            <a:lumMod val="75000"/>
          </a:schemeClr>
        </a:solidFill>
      </dgm:spPr>
      <dgm:t>
        <a:bodyPr/>
        <a:lstStyle/>
        <a:p>
          <a:r>
            <a:rPr lang="pt-BR" dirty="0"/>
            <a:t>Tempo no cargo</a:t>
          </a:r>
        </a:p>
      </dgm:t>
    </dgm:pt>
    <dgm:pt modelId="{8D3E54AF-A6CD-41BA-A8EC-5B4E7BD55D8D}" type="parTrans" cxnId="{EA1DAD96-6420-4586-BBAC-55ABE20E4B71}">
      <dgm:prSet/>
      <dgm:spPr/>
      <dgm:t>
        <a:bodyPr/>
        <a:lstStyle/>
        <a:p>
          <a:endParaRPr lang="pt-BR"/>
        </a:p>
      </dgm:t>
    </dgm:pt>
    <dgm:pt modelId="{4501B6AF-F3CA-469D-B436-7CFF2FCFFBCC}" type="sibTrans" cxnId="{EA1DAD96-6420-4586-BBAC-55ABE20E4B71}">
      <dgm:prSet/>
      <dgm:spPr/>
      <dgm:t>
        <a:bodyPr/>
        <a:lstStyle/>
        <a:p>
          <a:endParaRPr lang="pt-BR"/>
        </a:p>
      </dgm:t>
    </dgm:pt>
    <dgm:pt modelId="{D6E8A3FB-B908-4547-A030-E475CDF237E8}">
      <dgm:prSet custT="1"/>
      <dgm:spPr>
        <a:solidFill>
          <a:schemeClr val="accent1">
            <a:alpha val="90000"/>
          </a:schemeClr>
        </a:solidFill>
      </dgm:spPr>
      <dgm:t>
        <a:bodyPr/>
        <a:lstStyle/>
        <a:p>
          <a:r>
            <a:rPr lang="pt-BR" sz="2000" b="1" dirty="0">
              <a:latin typeface="Candara" panose="020E0502030303020204" pitchFamily="34" charset="0"/>
            </a:rPr>
            <a:t>5 anos</a:t>
          </a:r>
        </a:p>
      </dgm:t>
    </dgm:pt>
    <dgm:pt modelId="{4C63494C-C5D9-45C8-A0D0-331618ED81C9}" type="parTrans" cxnId="{65B5D91B-84A9-4E26-BE8A-0A91F7205090}">
      <dgm:prSet/>
      <dgm:spPr/>
      <dgm:t>
        <a:bodyPr/>
        <a:lstStyle/>
        <a:p>
          <a:endParaRPr lang="pt-BR"/>
        </a:p>
      </dgm:t>
    </dgm:pt>
    <dgm:pt modelId="{0C404CE8-5240-44A9-B890-D5DF100ABEA9}" type="sibTrans" cxnId="{65B5D91B-84A9-4E26-BE8A-0A91F7205090}">
      <dgm:prSet/>
      <dgm:spPr/>
      <dgm:t>
        <a:bodyPr/>
        <a:lstStyle/>
        <a:p>
          <a:endParaRPr lang="pt-BR"/>
        </a:p>
      </dgm:t>
    </dgm:pt>
    <dgm:pt modelId="{42EB8197-1A74-4E93-91B7-43343DDAFEF9}">
      <dgm:prSet/>
      <dgm:spPr>
        <a:solidFill>
          <a:schemeClr val="accent1">
            <a:lumMod val="75000"/>
          </a:schemeClr>
        </a:solidFill>
      </dgm:spPr>
      <dgm:t>
        <a:bodyPr/>
        <a:lstStyle/>
        <a:p>
          <a:r>
            <a:rPr lang="pt-BR" dirty="0" smtClean="0"/>
            <a:t>Somatório da idade e da contribuição  </a:t>
          </a:r>
          <a:endParaRPr lang="pt-BR" dirty="0"/>
        </a:p>
      </dgm:t>
    </dgm:pt>
    <dgm:pt modelId="{AFD3B4B5-95E4-4E9F-A202-A88B1A31F336}" type="parTrans" cxnId="{8EB6F8B1-8577-4F95-88CE-2D76ABCDB5BE}">
      <dgm:prSet/>
      <dgm:spPr/>
      <dgm:t>
        <a:bodyPr/>
        <a:lstStyle/>
        <a:p>
          <a:endParaRPr lang="pt-BR"/>
        </a:p>
      </dgm:t>
    </dgm:pt>
    <dgm:pt modelId="{E1782521-6FED-479D-AE79-6C5EE343D70A}" type="sibTrans" cxnId="{8EB6F8B1-8577-4F95-88CE-2D76ABCDB5BE}">
      <dgm:prSet/>
      <dgm:spPr/>
      <dgm:t>
        <a:bodyPr/>
        <a:lstStyle/>
        <a:p>
          <a:endParaRPr lang="pt-BR"/>
        </a:p>
      </dgm:t>
    </dgm:pt>
    <dgm:pt modelId="{9EBC7ECF-141C-46D9-8B2B-88DF6F9F998D}">
      <dgm:prSet custT="1"/>
      <dgm:spPr>
        <a:solidFill>
          <a:schemeClr val="accent1">
            <a:alpha val="90000"/>
          </a:schemeClr>
        </a:solidFill>
      </dgm:spPr>
      <dgm:t>
        <a:bodyPr/>
        <a:lstStyle/>
        <a:p>
          <a:r>
            <a:rPr lang="pt-BR" sz="1700" b="1" dirty="0" smtClean="0">
              <a:latin typeface="Candara" panose="020E0502030303020204" pitchFamily="34" charset="0"/>
            </a:rPr>
            <a:t>86 até 100 pontos, se mulher</a:t>
          </a:r>
          <a:endParaRPr lang="pt-BR" sz="1700" b="1" dirty="0">
            <a:latin typeface="Candara" panose="020E0502030303020204" pitchFamily="34" charset="0"/>
          </a:endParaRPr>
        </a:p>
      </dgm:t>
    </dgm:pt>
    <dgm:pt modelId="{EE563F80-3A2D-48E6-ADC8-4682C2685A09}" type="parTrans" cxnId="{55A290A9-647A-40DF-885F-91BAC880478A}">
      <dgm:prSet/>
      <dgm:spPr/>
      <dgm:t>
        <a:bodyPr/>
        <a:lstStyle/>
        <a:p>
          <a:endParaRPr lang="pt-BR"/>
        </a:p>
      </dgm:t>
    </dgm:pt>
    <dgm:pt modelId="{5DA6DE04-A0FE-43EB-ADD1-C6446B42B91A}" type="sibTrans" cxnId="{55A290A9-647A-40DF-885F-91BAC880478A}">
      <dgm:prSet/>
      <dgm:spPr/>
      <dgm:t>
        <a:bodyPr/>
        <a:lstStyle/>
        <a:p>
          <a:endParaRPr lang="pt-BR"/>
        </a:p>
      </dgm:t>
    </dgm:pt>
    <dgm:pt modelId="{44FE025D-5238-42F2-8461-763381A7821C}">
      <dgm:prSet custT="1"/>
      <dgm:spPr>
        <a:solidFill>
          <a:schemeClr val="accent1">
            <a:alpha val="90000"/>
          </a:schemeClr>
        </a:solidFill>
      </dgm:spPr>
      <dgm:t>
        <a:bodyPr/>
        <a:lstStyle/>
        <a:p>
          <a:r>
            <a:rPr lang="pt-BR" sz="1700" b="1" dirty="0" smtClean="0">
              <a:latin typeface="Candara" panose="020E0502030303020204" pitchFamily="34" charset="0"/>
            </a:rPr>
            <a:t>96 até 105 pontos, se homem </a:t>
          </a:r>
          <a:endParaRPr lang="pt-BR" sz="1700" b="1" dirty="0">
            <a:latin typeface="Candara" panose="020E0502030303020204" pitchFamily="34" charset="0"/>
          </a:endParaRPr>
        </a:p>
      </dgm:t>
    </dgm:pt>
    <dgm:pt modelId="{3B576715-8529-4E7E-B158-EB9766003B1A}" type="parTrans" cxnId="{C793A40C-ACC2-40F1-95F9-D9DD3B78610F}">
      <dgm:prSet/>
      <dgm:spPr/>
      <dgm:t>
        <a:bodyPr/>
        <a:lstStyle/>
        <a:p>
          <a:endParaRPr lang="pt-BR"/>
        </a:p>
      </dgm:t>
    </dgm:pt>
    <dgm:pt modelId="{1522ED9C-D6D0-4B40-860B-0E6A2B87770B}" type="sibTrans" cxnId="{C793A40C-ACC2-40F1-95F9-D9DD3B78610F}">
      <dgm:prSet/>
      <dgm:spPr/>
      <dgm:t>
        <a:bodyPr/>
        <a:lstStyle/>
        <a:p>
          <a:endParaRPr lang="pt-BR"/>
        </a:p>
      </dgm:t>
    </dgm:pt>
    <dgm:pt modelId="{7D9B6A78-183A-43DA-9D67-F8D93533780D}">
      <dgm:prSet custT="1"/>
      <dgm:spPr>
        <a:solidFill>
          <a:schemeClr val="accent1">
            <a:alpha val="90000"/>
          </a:schemeClr>
        </a:solidFill>
      </dgm:spPr>
      <dgm:t>
        <a:bodyPr/>
        <a:lstStyle/>
        <a:p>
          <a:r>
            <a:rPr lang="pt-BR" sz="1800" b="1" dirty="0" smtClean="0">
              <a:latin typeface="Candara" panose="020E0502030303020204" pitchFamily="34" charset="0"/>
            </a:rPr>
            <a:t>20 anos no serviço público</a:t>
          </a:r>
          <a:endParaRPr lang="pt-BR" sz="1800" b="1" dirty="0">
            <a:latin typeface="Candara" panose="020E0502030303020204" pitchFamily="34" charset="0"/>
          </a:endParaRPr>
        </a:p>
      </dgm:t>
    </dgm:pt>
    <dgm:pt modelId="{B02D3C55-DB7C-45BE-8695-60E48B174B02}" type="parTrans" cxnId="{99830F55-B463-457C-B316-848A4EE98C9F}">
      <dgm:prSet/>
      <dgm:spPr/>
      <dgm:t>
        <a:bodyPr/>
        <a:lstStyle/>
        <a:p>
          <a:endParaRPr lang="pt-BR"/>
        </a:p>
      </dgm:t>
    </dgm:pt>
    <dgm:pt modelId="{B714664F-C198-4987-A4E5-5CCE18A64AFD}" type="sibTrans" cxnId="{99830F55-B463-457C-B316-848A4EE98C9F}">
      <dgm:prSet/>
      <dgm:spPr/>
      <dgm:t>
        <a:bodyPr/>
        <a:lstStyle/>
        <a:p>
          <a:endParaRPr lang="pt-BR"/>
        </a:p>
      </dgm:t>
    </dgm:pt>
    <dgm:pt modelId="{F0AEA8EC-DB0E-402C-8E58-31AF8B4979BD}" type="pres">
      <dgm:prSet presAssocID="{0C9EB8B4-752E-48EC-9110-7B573558CD90}" presName="Name0" presStyleCnt="0">
        <dgm:presLayoutVars>
          <dgm:dir/>
          <dgm:animLvl val="lvl"/>
          <dgm:resizeHandles/>
        </dgm:presLayoutVars>
      </dgm:prSet>
      <dgm:spPr/>
      <dgm:t>
        <a:bodyPr/>
        <a:lstStyle/>
        <a:p>
          <a:endParaRPr lang="pt-BR"/>
        </a:p>
      </dgm:t>
    </dgm:pt>
    <dgm:pt modelId="{81F63B66-57F8-4B95-BA66-9560D034EB6A}" type="pres">
      <dgm:prSet presAssocID="{6CA786B1-ED94-49CB-825B-5115C6EEB1B0}" presName="linNode" presStyleCnt="0"/>
      <dgm:spPr/>
    </dgm:pt>
    <dgm:pt modelId="{60193DED-8F2E-454C-B905-A08CA7A65BBF}" type="pres">
      <dgm:prSet presAssocID="{6CA786B1-ED94-49CB-825B-5115C6EEB1B0}" presName="parentShp" presStyleLbl="node1" presStyleIdx="0" presStyleCnt="5">
        <dgm:presLayoutVars>
          <dgm:bulletEnabled val="1"/>
        </dgm:presLayoutVars>
      </dgm:prSet>
      <dgm:spPr/>
      <dgm:t>
        <a:bodyPr/>
        <a:lstStyle/>
        <a:p>
          <a:endParaRPr lang="pt-BR"/>
        </a:p>
      </dgm:t>
    </dgm:pt>
    <dgm:pt modelId="{A7925B0B-31A8-4704-9907-4FF58287EEAE}" type="pres">
      <dgm:prSet presAssocID="{6CA786B1-ED94-49CB-825B-5115C6EEB1B0}" presName="childShp" presStyleLbl="bgAccFollowNode1" presStyleIdx="0" presStyleCnt="5">
        <dgm:presLayoutVars>
          <dgm:bulletEnabled val="1"/>
        </dgm:presLayoutVars>
      </dgm:prSet>
      <dgm:spPr/>
      <dgm:t>
        <a:bodyPr/>
        <a:lstStyle/>
        <a:p>
          <a:endParaRPr lang="pt-BR"/>
        </a:p>
      </dgm:t>
    </dgm:pt>
    <dgm:pt modelId="{E3795ABB-E68C-4FF0-A7F5-8EC6F73F4E13}" type="pres">
      <dgm:prSet presAssocID="{348B5723-ABBE-4A46-8E03-32CE0C4C6224}" presName="spacing" presStyleCnt="0"/>
      <dgm:spPr/>
    </dgm:pt>
    <dgm:pt modelId="{6C00EC65-FAC6-48C3-B9E6-59B3DDA62520}" type="pres">
      <dgm:prSet presAssocID="{8B15D6A8-D91B-4B53-841A-40587AEE71B6}" presName="linNode" presStyleCnt="0"/>
      <dgm:spPr/>
    </dgm:pt>
    <dgm:pt modelId="{7C1DFFBE-87EE-4749-B7AC-CF971E64E3DC}" type="pres">
      <dgm:prSet presAssocID="{8B15D6A8-D91B-4B53-841A-40587AEE71B6}" presName="parentShp" presStyleLbl="node1" presStyleIdx="1" presStyleCnt="5">
        <dgm:presLayoutVars>
          <dgm:bulletEnabled val="1"/>
        </dgm:presLayoutVars>
      </dgm:prSet>
      <dgm:spPr/>
      <dgm:t>
        <a:bodyPr/>
        <a:lstStyle/>
        <a:p>
          <a:endParaRPr lang="pt-BR"/>
        </a:p>
      </dgm:t>
    </dgm:pt>
    <dgm:pt modelId="{B69DD1FD-269D-4FE2-8616-CDA34C7ECC1D}" type="pres">
      <dgm:prSet presAssocID="{8B15D6A8-D91B-4B53-841A-40587AEE71B6}" presName="childShp" presStyleLbl="bgAccFollowNode1" presStyleIdx="1" presStyleCnt="5">
        <dgm:presLayoutVars>
          <dgm:bulletEnabled val="1"/>
        </dgm:presLayoutVars>
      </dgm:prSet>
      <dgm:spPr/>
      <dgm:t>
        <a:bodyPr/>
        <a:lstStyle/>
        <a:p>
          <a:endParaRPr lang="pt-BR"/>
        </a:p>
      </dgm:t>
    </dgm:pt>
    <dgm:pt modelId="{6ACDEA16-0319-4DC1-ACE8-F4725E95D535}" type="pres">
      <dgm:prSet presAssocID="{E81A757D-1BFC-4297-819A-A2B0F5D9534D}" presName="spacing" presStyleCnt="0"/>
      <dgm:spPr/>
    </dgm:pt>
    <dgm:pt modelId="{37EA08A9-BC21-4C7D-AB7E-4D2EAA754734}" type="pres">
      <dgm:prSet presAssocID="{9661A1EA-BD07-4CDA-BEA3-DDB95BCC3798}" presName="linNode" presStyleCnt="0"/>
      <dgm:spPr/>
    </dgm:pt>
    <dgm:pt modelId="{E28E34D1-C286-450A-9922-50255785F439}" type="pres">
      <dgm:prSet presAssocID="{9661A1EA-BD07-4CDA-BEA3-DDB95BCC3798}" presName="parentShp" presStyleLbl="node1" presStyleIdx="2" presStyleCnt="5">
        <dgm:presLayoutVars>
          <dgm:bulletEnabled val="1"/>
        </dgm:presLayoutVars>
      </dgm:prSet>
      <dgm:spPr/>
      <dgm:t>
        <a:bodyPr/>
        <a:lstStyle/>
        <a:p>
          <a:endParaRPr lang="pt-BR"/>
        </a:p>
      </dgm:t>
    </dgm:pt>
    <dgm:pt modelId="{2C096B4A-A06F-4FC7-BDC3-44E1084591B5}" type="pres">
      <dgm:prSet presAssocID="{9661A1EA-BD07-4CDA-BEA3-DDB95BCC3798}" presName="childShp" presStyleLbl="bgAccFollowNode1" presStyleIdx="2" presStyleCnt="5" custLinFactNeighborY="-1897">
        <dgm:presLayoutVars>
          <dgm:bulletEnabled val="1"/>
        </dgm:presLayoutVars>
      </dgm:prSet>
      <dgm:spPr/>
      <dgm:t>
        <a:bodyPr/>
        <a:lstStyle/>
        <a:p>
          <a:endParaRPr lang="pt-BR"/>
        </a:p>
      </dgm:t>
    </dgm:pt>
    <dgm:pt modelId="{9F9D763E-5F17-402F-9F00-5308B2A28A88}" type="pres">
      <dgm:prSet presAssocID="{0FED5E02-8097-4F5F-81A7-BAA425232059}" presName="spacing" presStyleCnt="0"/>
      <dgm:spPr/>
    </dgm:pt>
    <dgm:pt modelId="{4F31E7D2-235B-41E0-A6B0-92609A393D19}" type="pres">
      <dgm:prSet presAssocID="{0166062B-130C-49D3-A4B7-BFA026211A70}" presName="linNode" presStyleCnt="0"/>
      <dgm:spPr/>
    </dgm:pt>
    <dgm:pt modelId="{99166664-67EA-4E5D-98FD-ACD0DD150EBE}" type="pres">
      <dgm:prSet presAssocID="{0166062B-130C-49D3-A4B7-BFA026211A70}" presName="parentShp" presStyleLbl="node1" presStyleIdx="3" presStyleCnt="5">
        <dgm:presLayoutVars>
          <dgm:bulletEnabled val="1"/>
        </dgm:presLayoutVars>
      </dgm:prSet>
      <dgm:spPr/>
      <dgm:t>
        <a:bodyPr/>
        <a:lstStyle/>
        <a:p>
          <a:endParaRPr lang="pt-BR"/>
        </a:p>
      </dgm:t>
    </dgm:pt>
    <dgm:pt modelId="{A7E9FAC9-5633-4BFA-84C6-B6F9CBF21002}" type="pres">
      <dgm:prSet presAssocID="{0166062B-130C-49D3-A4B7-BFA026211A70}" presName="childShp" presStyleLbl="bgAccFollowNode1" presStyleIdx="3" presStyleCnt="5" custLinFactNeighborX="0">
        <dgm:presLayoutVars>
          <dgm:bulletEnabled val="1"/>
        </dgm:presLayoutVars>
      </dgm:prSet>
      <dgm:spPr/>
      <dgm:t>
        <a:bodyPr/>
        <a:lstStyle/>
        <a:p>
          <a:endParaRPr lang="pt-BR"/>
        </a:p>
      </dgm:t>
    </dgm:pt>
    <dgm:pt modelId="{6D742515-0354-485A-B3C8-05CBB82C3B0B}" type="pres">
      <dgm:prSet presAssocID="{4501B6AF-F3CA-469D-B436-7CFF2FCFFBCC}" presName="spacing" presStyleCnt="0"/>
      <dgm:spPr/>
    </dgm:pt>
    <dgm:pt modelId="{4B4ECA60-74C6-46D8-8C15-1B662382F467}" type="pres">
      <dgm:prSet presAssocID="{42EB8197-1A74-4E93-91B7-43343DDAFEF9}" presName="linNode" presStyleCnt="0"/>
      <dgm:spPr/>
    </dgm:pt>
    <dgm:pt modelId="{A586098B-0C85-4DDF-8A34-EF8A9D3C5EBA}" type="pres">
      <dgm:prSet presAssocID="{42EB8197-1A74-4E93-91B7-43343DDAFEF9}" presName="parentShp" presStyleLbl="node1" presStyleIdx="4" presStyleCnt="5">
        <dgm:presLayoutVars>
          <dgm:bulletEnabled val="1"/>
        </dgm:presLayoutVars>
      </dgm:prSet>
      <dgm:spPr/>
      <dgm:t>
        <a:bodyPr/>
        <a:lstStyle/>
        <a:p>
          <a:endParaRPr lang="pt-BR"/>
        </a:p>
      </dgm:t>
    </dgm:pt>
    <dgm:pt modelId="{44A4FE02-5098-4037-AFC8-F3F8A442D730}" type="pres">
      <dgm:prSet presAssocID="{42EB8197-1A74-4E93-91B7-43343DDAFEF9}" presName="childShp" presStyleLbl="bgAccFollowNode1" presStyleIdx="4" presStyleCnt="5">
        <dgm:presLayoutVars>
          <dgm:bulletEnabled val="1"/>
        </dgm:presLayoutVars>
      </dgm:prSet>
      <dgm:spPr/>
      <dgm:t>
        <a:bodyPr/>
        <a:lstStyle/>
        <a:p>
          <a:endParaRPr lang="pt-BR"/>
        </a:p>
      </dgm:t>
    </dgm:pt>
  </dgm:ptLst>
  <dgm:cxnLst>
    <dgm:cxn modelId="{B04803CD-A453-4D07-8313-A78510CAF12F}" type="presOf" srcId="{9661A1EA-BD07-4CDA-BEA3-DDB95BCC3798}" destId="{E28E34D1-C286-450A-9922-50255785F439}" srcOrd="0" destOrd="0" presId="urn:microsoft.com/office/officeart/2005/8/layout/vList6"/>
    <dgm:cxn modelId="{3D5104C5-EF69-4008-89B9-BC1ABDACFEC0}" type="presOf" srcId="{44FE025D-5238-42F2-8461-763381A7821C}" destId="{44A4FE02-5098-4037-AFC8-F3F8A442D730}" srcOrd="0" destOrd="1" presId="urn:microsoft.com/office/officeart/2005/8/layout/vList6"/>
    <dgm:cxn modelId="{65B5D91B-84A9-4E26-BE8A-0A91F7205090}" srcId="{0166062B-130C-49D3-A4B7-BFA026211A70}" destId="{D6E8A3FB-B908-4547-A030-E475CDF237E8}" srcOrd="0" destOrd="0" parTransId="{4C63494C-C5D9-45C8-A0D0-331618ED81C9}" sibTransId="{0C404CE8-5240-44A9-B890-D5DF100ABEA9}"/>
    <dgm:cxn modelId="{F3FE386F-DDFD-4E9E-9A0B-1F4EC28C50A2}" type="presOf" srcId="{0166062B-130C-49D3-A4B7-BFA026211A70}" destId="{99166664-67EA-4E5D-98FD-ACD0DD150EBE}" srcOrd="0" destOrd="0" presId="urn:microsoft.com/office/officeart/2005/8/layout/vList6"/>
    <dgm:cxn modelId="{7593F0A5-1260-4AE7-8444-AF286B1F7C57}" srcId="{6CA786B1-ED94-49CB-825B-5115C6EEB1B0}" destId="{FDB03E54-7D2F-44B5-AD88-BAC56D530E9E}" srcOrd="1" destOrd="0" parTransId="{45C71904-B25D-4BD9-812F-1FD3BC0BDCC7}" sibTransId="{26003307-D86F-4605-A965-F8A210A6715D}"/>
    <dgm:cxn modelId="{8EB6F8B1-8577-4F95-88CE-2D76ABCDB5BE}" srcId="{0C9EB8B4-752E-48EC-9110-7B573558CD90}" destId="{42EB8197-1A74-4E93-91B7-43343DDAFEF9}" srcOrd="4" destOrd="0" parTransId="{AFD3B4B5-95E4-4E9F-A202-A88B1A31F336}" sibTransId="{E1782521-6FED-479D-AE79-6C5EE343D70A}"/>
    <dgm:cxn modelId="{7D9C0B2B-9353-4B16-8236-D22FEBBB6014}" type="presOf" srcId="{8B15D6A8-D91B-4B53-841A-40587AEE71B6}" destId="{7C1DFFBE-87EE-4749-B7AC-CF971E64E3DC}" srcOrd="0" destOrd="0" presId="urn:microsoft.com/office/officeart/2005/8/layout/vList6"/>
    <dgm:cxn modelId="{C7A906CB-2689-4EF4-8050-2768A432E6B7}" srcId="{8B15D6A8-D91B-4B53-841A-40587AEE71B6}" destId="{F24B9F5E-A5DC-40A4-A170-AD98A634FC6C}" srcOrd="0" destOrd="0" parTransId="{F2AD8141-C362-4C4F-B2CE-DB11F4F0EE50}" sibTransId="{6ED1BDFD-2593-4C8F-8D0C-25F3320BFF37}"/>
    <dgm:cxn modelId="{100C8A62-2A4D-4A38-92F9-E643CEEF1B65}" type="presOf" srcId="{7D9B6A78-183A-43DA-9D67-F8D93533780D}" destId="{2C096B4A-A06F-4FC7-BDC3-44E1084591B5}" srcOrd="0" destOrd="0" presId="urn:microsoft.com/office/officeart/2005/8/layout/vList6"/>
    <dgm:cxn modelId="{882A5F63-06CD-46B4-A14D-FAFFA8E1F62C}" type="presOf" srcId="{25945B57-9AB1-4B42-A245-8506ECF65528}" destId="{A7925B0B-31A8-4704-9907-4FF58287EEAE}" srcOrd="0" destOrd="0" presId="urn:microsoft.com/office/officeart/2005/8/layout/vList6"/>
    <dgm:cxn modelId="{F37D083D-DDD1-4EBE-B6C6-5ED8979C1B22}" srcId="{6CA786B1-ED94-49CB-825B-5115C6EEB1B0}" destId="{25945B57-9AB1-4B42-A245-8506ECF65528}" srcOrd="0" destOrd="0" parTransId="{072C3948-621E-469D-B3B1-26E9D0FE2FAE}" sibTransId="{545EAA22-D9A9-4572-865B-88EED6192967}"/>
    <dgm:cxn modelId="{55A290A9-647A-40DF-885F-91BAC880478A}" srcId="{42EB8197-1A74-4E93-91B7-43343DDAFEF9}" destId="{9EBC7ECF-141C-46D9-8B2B-88DF6F9F998D}" srcOrd="0" destOrd="0" parTransId="{EE563F80-3A2D-48E6-ADC8-4682C2685A09}" sibTransId="{5DA6DE04-A0FE-43EB-ADD1-C6446B42B91A}"/>
    <dgm:cxn modelId="{99830F55-B463-457C-B316-848A4EE98C9F}" srcId="{9661A1EA-BD07-4CDA-BEA3-DDB95BCC3798}" destId="{7D9B6A78-183A-43DA-9D67-F8D93533780D}" srcOrd="0" destOrd="0" parTransId="{B02D3C55-DB7C-45BE-8695-60E48B174B02}" sibTransId="{B714664F-C198-4987-A4E5-5CCE18A64AFD}"/>
    <dgm:cxn modelId="{C1DE984E-EC89-4B9E-A7C7-F4168C6E31C2}" type="presOf" srcId="{FDB03E54-7D2F-44B5-AD88-BAC56D530E9E}" destId="{A7925B0B-31A8-4704-9907-4FF58287EEAE}" srcOrd="0" destOrd="1" presId="urn:microsoft.com/office/officeart/2005/8/layout/vList6"/>
    <dgm:cxn modelId="{C793A40C-ACC2-40F1-95F9-D9DD3B78610F}" srcId="{42EB8197-1A74-4E93-91B7-43343DDAFEF9}" destId="{44FE025D-5238-42F2-8461-763381A7821C}" srcOrd="1" destOrd="0" parTransId="{3B576715-8529-4E7E-B158-EB9766003B1A}" sibTransId="{1522ED9C-D6D0-4B40-860B-0E6A2B87770B}"/>
    <dgm:cxn modelId="{C42E261C-164D-4CB1-8D99-AFF6C2553403}" type="presOf" srcId="{42EB8197-1A74-4E93-91B7-43343DDAFEF9}" destId="{A586098B-0C85-4DDF-8A34-EF8A9D3C5EBA}" srcOrd="0" destOrd="0" presId="urn:microsoft.com/office/officeart/2005/8/layout/vList6"/>
    <dgm:cxn modelId="{3BA8A983-FDE1-46E3-82EC-E53F39053CDD}" type="presOf" srcId="{9EBC7ECF-141C-46D9-8B2B-88DF6F9F998D}" destId="{44A4FE02-5098-4037-AFC8-F3F8A442D730}" srcOrd="0" destOrd="0" presId="urn:microsoft.com/office/officeart/2005/8/layout/vList6"/>
    <dgm:cxn modelId="{4A021A85-5137-4C4A-AA84-C9F10C454BD9}" srcId="{0C9EB8B4-752E-48EC-9110-7B573558CD90}" destId="{9661A1EA-BD07-4CDA-BEA3-DDB95BCC3798}" srcOrd="2" destOrd="0" parTransId="{8379C4FB-1F2C-48C7-BEFC-2EC7A03B3239}" sibTransId="{0FED5E02-8097-4F5F-81A7-BAA425232059}"/>
    <dgm:cxn modelId="{EA1DAD96-6420-4586-BBAC-55ABE20E4B71}" srcId="{0C9EB8B4-752E-48EC-9110-7B573558CD90}" destId="{0166062B-130C-49D3-A4B7-BFA026211A70}" srcOrd="3" destOrd="0" parTransId="{8D3E54AF-A6CD-41BA-A8EC-5B4E7BD55D8D}" sibTransId="{4501B6AF-F3CA-469D-B436-7CFF2FCFFBCC}"/>
    <dgm:cxn modelId="{9340B8F8-274A-45D0-9993-9DCFF8DDBED6}" srcId="{0C9EB8B4-752E-48EC-9110-7B573558CD90}" destId="{6CA786B1-ED94-49CB-825B-5115C6EEB1B0}" srcOrd="0" destOrd="0" parTransId="{9B9F7BDA-78D9-4249-A68D-EC90C4F20CF0}" sibTransId="{348B5723-ABBE-4A46-8E03-32CE0C4C6224}"/>
    <dgm:cxn modelId="{4716C8A1-D917-4117-9942-18B495C73C98}" srcId="{0C9EB8B4-752E-48EC-9110-7B573558CD90}" destId="{8B15D6A8-D91B-4B53-841A-40587AEE71B6}" srcOrd="1" destOrd="0" parTransId="{FD0B410B-1442-4A7A-8A9A-CD5692A50F8E}" sibTransId="{E81A757D-1BFC-4297-819A-A2B0F5D9534D}"/>
    <dgm:cxn modelId="{B6042794-8E3B-4C25-B8C3-EDD501E5E801}" type="presOf" srcId="{0C9EB8B4-752E-48EC-9110-7B573558CD90}" destId="{F0AEA8EC-DB0E-402C-8E58-31AF8B4979BD}" srcOrd="0" destOrd="0" presId="urn:microsoft.com/office/officeart/2005/8/layout/vList6"/>
    <dgm:cxn modelId="{40028EF6-4E05-4718-ADCB-176B1019B2EE}" type="presOf" srcId="{F24B9F5E-A5DC-40A4-A170-AD98A634FC6C}" destId="{B69DD1FD-269D-4FE2-8616-CDA34C7ECC1D}" srcOrd="0" destOrd="0" presId="urn:microsoft.com/office/officeart/2005/8/layout/vList6"/>
    <dgm:cxn modelId="{2AEED54A-E7AE-4679-A767-95C6CA99D7E2}" type="presOf" srcId="{D6E8A3FB-B908-4547-A030-E475CDF237E8}" destId="{A7E9FAC9-5633-4BFA-84C6-B6F9CBF21002}" srcOrd="0" destOrd="0" presId="urn:microsoft.com/office/officeart/2005/8/layout/vList6"/>
    <dgm:cxn modelId="{2C8F42B2-9A63-4C45-9F0C-BBD47C2B46DA}" type="presOf" srcId="{6CA786B1-ED94-49CB-825B-5115C6EEB1B0}" destId="{60193DED-8F2E-454C-B905-A08CA7A65BBF}" srcOrd="0" destOrd="0" presId="urn:microsoft.com/office/officeart/2005/8/layout/vList6"/>
    <dgm:cxn modelId="{CCE8B57F-5CAC-4CC3-A3E8-3A8C33DD1E7E}" type="presParOf" srcId="{F0AEA8EC-DB0E-402C-8E58-31AF8B4979BD}" destId="{81F63B66-57F8-4B95-BA66-9560D034EB6A}" srcOrd="0" destOrd="0" presId="urn:microsoft.com/office/officeart/2005/8/layout/vList6"/>
    <dgm:cxn modelId="{C154A6F6-73FF-49E7-97A5-425791420B05}" type="presParOf" srcId="{81F63B66-57F8-4B95-BA66-9560D034EB6A}" destId="{60193DED-8F2E-454C-B905-A08CA7A65BBF}" srcOrd="0" destOrd="0" presId="urn:microsoft.com/office/officeart/2005/8/layout/vList6"/>
    <dgm:cxn modelId="{BEC70048-EE8A-402A-A3D7-9B419C532CF5}" type="presParOf" srcId="{81F63B66-57F8-4B95-BA66-9560D034EB6A}" destId="{A7925B0B-31A8-4704-9907-4FF58287EEAE}" srcOrd="1" destOrd="0" presId="urn:microsoft.com/office/officeart/2005/8/layout/vList6"/>
    <dgm:cxn modelId="{D2988EC1-0D1C-4DA0-9772-612E82CA4198}" type="presParOf" srcId="{F0AEA8EC-DB0E-402C-8E58-31AF8B4979BD}" destId="{E3795ABB-E68C-4FF0-A7F5-8EC6F73F4E13}" srcOrd="1" destOrd="0" presId="urn:microsoft.com/office/officeart/2005/8/layout/vList6"/>
    <dgm:cxn modelId="{C59FD799-51EA-45CF-A187-B300742DF8A1}" type="presParOf" srcId="{F0AEA8EC-DB0E-402C-8E58-31AF8B4979BD}" destId="{6C00EC65-FAC6-48C3-B9E6-59B3DDA62520}" srcOrd="2" destOrd="0" presId="urn:microsoft.com/office/officeart/2005/8/layout/vList6"/>
    <dgm:cxn modelId="{54E9B869-4014-496C-BC06-A7E8D79252A1}" type="presParOf" srcId="{6C00EC65-FAC6-48C3-B9E6-59B3DDA62520}" destId="{7C1DFFBE-87EE-4749-B7AC-CF971E64E3DC}" srcOrd="0" destOrd="0" presId="urn:microsoft.com/office/officeart/2005/8/layout/vList6"/>
    <dgm:cxn modelId="{D1EB4810-CB84-46A9-B137-DE1DDD48E99E}" type="presParOf" srcId="{6C00EC65-FAC6-48C3-B9E6-59B3DDA62520}" destId="{B69DD1FD-269D-4FE2-8616-CDA34C7ECC1D}" srcOrd="1" destOrd="0" presId="urn:microsoft.com/office/officeart/2005/8/layout/vList6"/>
    <dgm:cxn modelId="{046A298C-5D08-4DA7-932A-7187FA6C9A93}" type="presParOf" srcId="{F0AEA8EC-DB0E-402C-8E58-31AF8B4979BD}" destId="{6ACDEA16-0319-4DC1-ACE8-F4725E95D535}" srcOrd="3" destOrd="0" presId="urn:microsoft.com/office/officeart/2005/8/layout/vList6"/>
    <dgm:cxn modelId="{F0439FC6-B0D6-422D-A150-794449532C0C}" type="presParOf" srcId="{F0AEA8EC-DB0E-402C-8E58-31AF8B4979BD}" destId="{37EA08A9-BC21-4C7D-AB7E-4D2EAA754734}" srcOrd="4" destOrd="0" presId="urn:microsoft.com/office/officeart/2005/8/layout/vList6"/>
    <dgm:cxn modelId="{0413386B-57CA-4F1D-BED2-5D91FB9C525D}" type="presParOf" srcId="{37EA08A9-BC21-4C7D-AB7E-4D2EAA754734}" destId="{E28E34D1-C286-450A-9922-50255785F439}" srcOrd="0" destOrd="0" presId="urn:microsoft.com/office/officeart/2005/8/layout/vList6"/>
    <dgm:cxn modelId="{B0D79549-91AA-4E5A-90B3-ECBA0FCB334C}" type="presParOf" srcId="{37EA08A9-BC21-4C7D-AB7E-4D2EAA754734}" destId="{2C096B4A-A06F-4FC7-BDC3-44E1084591B5}" srcOrd="1" destOrd="0" presId="urn:microsoft.com/office/officeart/2005/8/layout/vList6"/>
    <dgm:cxn modelId="{83EFD412-7591-4E02-A03F-B5B614A0635D}" type="presParOf" srcId="{F0AEA8EC-DB0E-402C-8E58-31AF8B4979BD}" destId="{9F9D763E-5F17-402F-9F00-5308B2A28A88}" srcOrd="5" destOrd="0" presId="urn:microsoft.com/office/officeart/2005/8/layout/vList6"/>
    <dgm:cxn modelId="{83874AC1-F479-4CBC-846B-E5FFF3C7EF62}" type="presParOf" srcId="{F0AEA8EC-DB0E-402C-8E58-31AF8B4979BD}" destId="{4F31E7D2-235B-41E0-A6B0-92609A393D19}" srcOrd="6" destOrd="0" presId="urn:microsoft.com/office/officeart/2005/8/layout/vList6"/>
    <dgm:cxn modelId="{B5819301-6D37-4A65-B59C-724FA9A38C35}" type="presParOf" srcId="{4F31E7D2-235B-41E0-A6B0-92609A393D19}" destId="{99166664-67EA-4E5D-98FD-ACD0DD150EBE}" srcOrd="0" destOrd="0" presId="urn:microsoft.com/office/officeart/2005/8/layout/vList6"/>
    <dgm:cxn modelId="{BA5B6B9F-9981-4C20-AAF4-D73FB96DD832}" type="presParOf" srcId="{4F31E7D2-235B-41E0-A6B0-92609A393D19}" destId="{A7E9FAC9-5633-4BFA-84C6-B6F9CBF21002}" srcOrd="1" destOrd="0" presId="urn:microsoft.com/office/officeart/2005/8/layout/vList6"/>
    <dgm:cxn modelId="{CA911FC2-4D0C-4DD1-A0AE-99378F403340}" type="presParOf" srcId="{F0AEA8EC-DB0E-402C-8E58-31AF8B4979BD}" destId="{6D742515-0354-485A-B3C8-05CBB82C3B0B}" srcOrd="7" destOrd="0" presId="urn:microsoft.com/office/officeart/2005/8/layout/vList6"/>
    <dgm:cxn modelId="{A2321428-F253-4A18-97FA-AD1B34CA372B}" type="presParOf" srcId="{F0AEA8EC-DB0E-402C-8E58-31AF8B4979BD}" destId="{4B4ECA60-74C6-46D8-8C15-1B662382F467}" srcOrd="8" destOrd="0" presId="urn:microsoft.com/office/officeart/2005/8/layout/vList6"/>
    <dgm:cxn modelId="{969FFE7F-F7A4-4574-A025-F81E9024B9FB}" type="presParOf" srcId="{4B4ECA60-74C6-46D8-8C15-1B662382F467}" destId="{A586098B-0C85-4DDF-8A34-EF8A9D3C5EBA}" srcOrd="0" destOrd="0" presId="urn:microsoft.com/office/officeart/2005/8/layout/vList6"/>
    <dgm:cxn modelId="{D5CB2921-2B04-4A47-BBA7-6DDC22440C1E}" type="presParOf" srcId="{4B4ECA60-74C6-46D8-8C15-1B662382F467}" destId="{44A4FE02-5098-4037-AFC8-F3F8A442D730}" srcOrd="1" destOrd="0" presId="urn:microsoft.com/office/officeart/2005/8/layout/v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EB8B4-752E-48EC-9110-7B573558CD90}"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t-BR"/>
        </a:p>
      </dgm:t>
    </dgm:pt>
    <dgm:pt modelId="{6CA786B1-ED94-49CB-825B-5115C6EEB1B0}">
      <dgm:prSet phldrT="[Texto]"/>
      <dgm:spPr>
        <a:solidFill>
          <a:schemeClr val="accent1">
            <a:lumMod val="75000"/>
          </a:schemeClr>
        </a:solidFill>
      </dgm:spPr>
      <dgm:t>
        <a:bodyPr/>
        <a:lstStyle/>
        <a:p>
          <a:pPr algn="ctr"/>
          <a:r>
            <a:rPr lang="pt-BR" dirty="0"/>
            <a:t>Idade </a:t>
          </a:r>
          <a:r>
            <a:rPr lang="pt-BR" dirty="0" smtClean="0"/>
            <a:t>mínima de aposentadoria </a:t>
          </a:r>
          <a:r>
            <a:rPr lang="pt-BR" dirty="0"/>
            <a:t>	</a:t>
          </a:r>
        </a:p>
      </dgm:t>
    </dgm:pt>
    <dgm:pt modelId="{9B9F7BDA-78D9-4249-A68D-EC90C4F20CF0}" type="parTrans" cxnId="{9340B8F8-274A-45D0-9993-9DCFF8DDBED6}">
      <dgm:prSet/>
      <dgm:spPr/>
      <dgm:t>
        <a:bodyPr/>
        <a:lstStyle/>
        <a:p>
          <a:endParaRPr lang="pt-BR"/>
        </a:p>
      </dgm:t>
    </dgm:pt>
    <dgm:pt modelId="{348B5723-ABBE-4A46-8E03-32CE0C4C6224}" type="sibTrans" cxnId="{9340B8F8-274A-45D0-9993-9DCFF8DDBED6}">
      <dgm:prSet/>
      <dgm:spPr/>
      <dgm:t>
        <a:bodyPr/>
        <a:lstStyle/>
        <a:p>
          <a:endParaRPr lang="pt-BR"/>
        </a:p>
      </dgm:t>
    </dgm:pt>
    <dgm:pt modelId="{25945B57-9AB1-4B42-A245-8506ECF65528}">
      <dgm:prSet phldrT="[Texto]"/>
      <dgm:spPr>
        <a:solidFill>
          <a:schemeClr val="accent1">
            <a:alpha val="90000"/>
          </a:schemeClr>
        </a:solidFill>
      </dgm:spPr>
      <dgm:t>
        <a:bodyPr/>
        <a:lstStyle/>
        <a:p>
          <a:r>
            <a:rPr lang="pt-BR" b="1" dirty="0">
              <a:latin typeface="Candara" panose="020E0502030303020204" pitchFamily="34" charset="0"/>
            </a:rPr>
            <a:t>Mulher </a:t>
          </a:r>
          <a:r>
            <a:rPr lang="pt-BR" b="1" dirty="0" smtClean="0">
              <a:latin typeface="Candara" panose="020E0502030303020204" pitchFamily="34" charset="0"/>
            </a:rPr>
            <a:t>57, em 2019</a:t>
          </a:r>
          <a:endParaRPr lang="pt-BR" b="1" dirty="0">
            <a:latin typeface="Candara" panose="020E0502030303020204" pitchFamily="34" charset="0"/>
          </a:endParaRPr>
        </a:p>
      </dgm:t>
    </dgm:pt>
    <dgm:pt modelId="{072C3948-621E-469D-B3B1-26E9D0FE2FAE}" type="parTrans" cxnId="{F37D083D-DDD1-4EBE-B6C6-5ED8979C1B22}">
      <dgm:prSet/>
      <dgm:spPr/>
      <dgm:t>
        <a:bodyPr/>
        <a:lstStyle/>
        <a:p>
          <a:endParaRPr lang="pt-BR"/>
        </a:p>
      </dgm:t>
    </dgm:pt>
    <dgm:pt modelId="{545EAA22-D9A9-4572-865B-88EED6192967}" type="sibTrans" cxnId="{F37D083D-DDD1-4EBE-B6C6-5ED8979C1B22}">
      <dgm:prSet/>
      <dgm:spPr/>
      <dgm:t>
        <a:bodyPr/>
        <a:lstStyle/>
        <a:p>
          <a:endParaRPr lang="pt-BR"/>
        </a:p>
      </dgm:t>
    </dgm:pt>
    <dgm:pt modelId="{8B15D6A8-D91B-4B53-841A-40587AEE71B6}">
      <dgm:prSet phldrT="[Texto]"/>
      <dgm:spPr>
        <a:solidFill>
          <a:schemeClr val="accent1">
            <a:lumMod val="75000"/>
          </a:schemeClr>
        </a:solidFill>
      </dgm:spPr>
      <dgm:t>
        <a:bodyPr/>
        <a:lstStyle/>
        <a:p>
          <a:r>
            <a:rPr lang="pt-BR" dirty="0"/>
            <a:t>Contribuição</a:t>
          </a:r>
        </a:p>
      </dgm:t>
    </dgm:pt>
    <dgm:pt modelId="{FD0B410B-1442-4A7A-8A9A-CD5692A50F8E}" type="parTrans" cxnId="{4716C8A1-D917-4117-9942-18B495C73C98}">
      <dgm:prSet/>
      <dgm:spPr/>
      <dgm:t>
        <a:bodyPr/>
        <a:lstStyle/>
        <a:p>
          <a:endParaRPr lang="pt-BR"/>
        </a:p>
      </dgm:t>
    </dgm:pt>
    <dgm:pt modelId="{E81A757D-1BFC-4297-819A-A2B0F5D9534D}" type="sibTrans" cxnId="{4716C8A1-D917-4117-9942-18B495C73C98}">
      <dgm:prSet/>
      <dgm:spPr/>
      <dgm:t>
        <a:bodyPr/>
        <a:lstStyle/>
        <a:p>
          <a:endParaRPr lang="pt-BR"/>
        </a:p>
      </dgm:t>
    </dgm:pt>
    <dgm:pt modelId="{F24B9F5E-A5DC-40A4-A170-AD98A634FC6C}">
      <dgm:prSet custT="1"/>
      <dgm:spPr>
        <a:solidFill>
          <a:schemeClr val="accent1">
            <a:alpha val="90000"/>
          </a:schemeClr>
        </a:solidFill>
      </dgm:spPr>
      <dgm:t>
        <a:bodyPr/>
        <a:lstStyle/>
        <a:p>
          <a:r>
            <a:rPr lang="pt-BR" sz="1800" b="1" dirty="0" smtClean="0">
              <a:latin typeface="Candara" panose="020E0502030303020204" pitchFamily="34" charset="0"/>
            </a:rPr>
            <a:t>Mínimo de 30 </a:t>
          </a:r>
          <a:r>
            <a:rPr lang="pt-BR" sz="1800" b="1" dirty="0">
              <a:latin typeface="Candara" panose="020E0502030303020204" pitchFamily="34" charset="0"/>
            </a:rPr>
            <a:t>anos </a:t>
          </a:r>
          <a:r>
            <a:rPr lang="pt-BR" sz="1800" b="1" dirty="0" smtClean="0">
              <a:latin typeface="Candara" panose="020E0502030303020204" pitchFamily="34" charset="0"/>
            </a:rPr>
            <a:t>para as Mulheres e de 35 para os Homens</a:t>
          </a:r>
          <a:endParaRPr lang="pt-BR" sz="1800" b="1" dirty="0">
            <a:latin typeface="Candara" panose="020E0502030303020204" pitchFamily="34" charset="0"/>
          </a:endParaRPr>
        </a:p>
      </dgm:t>
    </dgm:pt>
    <dgm:pt modelId="{F2AD8141-C362-4C4F-B2CE-DB11F4F0EE50}" type="parTrans" cxnId="{C7A906CB-2689-4EF4-8050-2768A432E6B7}">
      <dgm:prSet/>
      <dgm:spPr/>
      <dgm:t>
        <a:bodyPr/>
        <a:lstStyle/>
        <a:p>
          <a:endParaRPr lang="pt-BR"/>
        </a:p>
      </dgm:t>
    </dgm:pt>
    <dgm:pt modelId="{6ED1BDFD-2593-4C8F-8D0C-25F3320BFF37}" type="sibTrans" cxnId="{C7A906CB-2689-4EF4-8050-2768A432E6B7}">
      <dgm:prSet/>
      <dgm:spPr/>
      <dgm:t>
        <a:bodyPr/>
        <a:lstStyle/>
        <a:p>
          <a:endParaRPr lang="pt-BR"/>
        </a:p>
      </dgm:t>
    </dgm:pt>
    <dgm:pt modelId="{FDB03E54-7D2F-44B5-AD88-BAC56D530E9E}">
      <dgm:prSet phldrT="[Texto]"/>
      <dgm:spPr>
        <a:solidFill>
          <a:schemeClr val="accent1">
            <a:alpha val="90000"/>
          </a:schemeClr>
        </a:solidFill>
      </dgm:spPr>
      <dgm:t>
        <a:bodyPr/>
        <a:lstStyle/>
        <a:p>
          <a:r>
            <a:rPr lang="pt-BR" b="1" dirty="0">
              <a:latin typeface="Candara" panose="020E0502030303020204" pitchFamily="34" charset="0"/>
            </a:rPr>
            <a:t>Homem </a:t>
          </a:r>
          <a:r>
            <a:rPr lang="pt-BR" b="1" dirty="0" smtClean="0">
              <a:latin typeface="Candara" panose="020E0502030303020204" pitchFamily="34" charset="0"/>
            </a:rPr>
            <a:t>60, em 2019</a:t>
          </a:r>
          <a:endParaRPr lang="pt-BR" b="1" dirty="0">
            <a:latin typeface="Candara" panose="020E0502030303020204" pitchFamily="34" charset="0"/>
          </a:endParaRPr>
        </a:p>
      </dgm:t>
    </dgm:pt>
    <dgm:pt modelId="{45C71904-B25D-4BD9-812F-1FD3BC0BDCC7}" type="parTrans" cxnId="{7593F0A5-1260-4AE7-8444-AF286B1F7C57}">
      <dgm:prSet/>
      <dgm:spPr/>
      <dgm:t>
        <a:bodyPr/>
        <a:lstStyle/>
        <a:p>
          <a:endParaRPr lang="pt-BR"/>
        </a:p>
      </dgm:t>
    </dgm:pt>
    <dgm:pt modelId="{26003307-D86F-4605-A965-F8A210A6715D}" type="sibTrans" cxnId="{7593F0A5-1260-4AE7-8444-AF286B1F7C57}">
      <dgm:prSet/>
      <dgm:spPr/>
      <dgm:t>
        <a:bodyPr/>
        <a:lstStyle/>
        <a:p>
          <a:endParaRPr lang="pt-BR"/>
        </a:p>
      </dgm:t>
    </dgm:pt>
    <dgm:pt modelId="{9661A1EA-BD07-4CDA-BEA3-DDB95BCC3798}">
      <dgm:prSet phldrT="[Texto]"/>
      <dgm:spPr>
        <a:solidFill>
          <a:schemeClr val="accent1">
            <a:lumMod val="75000"/>
          </a:schemeClr>
        </a:solidFill>
      </dgm:spPr>
      <dgm:t>
        <a:bodyPr/>
        <a:lstStyle/>
        <a:p>
          <a:r>
            <a:rPr lang="pt-BR" dirty="0"/>
            <a:t>Efetivo exercício</a:t>
          </a:r>
        </a:p>
      </dgm:t>
    </dgm:pt>
    <dgm:pt modelId="{8379C4FB-1F2C-48C7-BEFC-2EC7A03B3239}" type="parTrans" cxnId="{4A021A85-5137-4C4A-AA84-C9F10C454BD9}">
      <dgm:prSet/>
      <dgm:spPr/>
      <dgm:t>
        <a:bodyPr/>
        <a:lstStyle/>
        <a:p>
          <a:endParaRPr lang="pt-BR"/>
        </a:p>
      </dgm:t>
    </dgm:pt>
    <dgm:pt modelId="{0FED5E02-8097-4F5F-81A7-BAA425232059}" type="sibTrans" cxnId="{4A021A85-5137-4C4A-AA84-C9F10C454BD9}">
      <dgm:prSet/>
      <dgm:spPr/>
      <dgm:t>
        <a:bodyPr/>
        <a:lstStyle/>
        <a:p>
          <a:endParaRPr lang="pt-BR"/>
        </a:p>
      </dgm:t>
    </dgm:pt>
    <dgm:pt modelId="{06953BD3-F2BA-4D2E-9169-D16DEE58F7AA}">
      <dgm:prSet custT="1"/>
      <dgm:spPr>
        <a:solidFill>
          <a:schemeClr val="accent1">
            <a:alpha val="90000"/>
          </a:schemeClr>
        </a:solidFill>
      </dgm:spPr>
      <dgm:t>
        <a:bodyPr/>
        <a:lstStyle/>
        <a:p>
          <a:r>
            <a:rPr lang="pt-BR" sz="2000" b="1" dirty="0" smtClean="0">
              <a:latin typeface="Candara" panose="020E0502030303020204" pitchFamily="34" charset="0"/>
            </a:rPr>
            <a:t>20 </a:t>
          </a:r>
          <a:r>
            <a:rPr lang="pt-BR" sz="2000" b="1" dirty="0">
              <a:latin typeface="Candara" panose="020E0502030303020204" pitchFamily="34" charset="0"/>
            </a:rPr>
            <a:t>anos no serviço público</a:t>
          </a:r>
        </a:p>
      </dgm:t>
    </dgm:pt>
    <dgm:pt modelId="{BD8EAD4A-8CCF-4BD8-B1FD-28EA924BAB23}" type="parTrans" cxnId="{5A2CD827-98F4-4187-9933-95479EFEA2C6}">
      <dgm:prSet/>
      <dgm:spPr/>
      <dgm:t>
        <a:bodyPr/>
        <a:lstStyle/>
        <a:p>
          <a:endParaRPr lang="pt-BR"/>
        </a:p>
      </dgm:t>
    </dgm:pt>
    <dgm:pt modelId="{90B5BE26-B251-4685-95AC-05B9A8284556}" type="sibTrans" cxnId="{5A2CD827-98F4-4187-9933-95479EFEA2C6}">
      <dgm:prSet/>
      <dgm:spPr/>
      <dgm:t>
        <a:bodyPr/>
        <a:lstStyle/>
        <a:p>
          <a:endParaRPr lang="pt-BR"/>
        </a:p>
      </dgm:t>
    </dgm:pt>
    <dgm:pt modelId="{0166062B-130C-49D3-A4B7-BFA026211A70}">
      <dgm:prSet phldrT="[Texto]"/>
      <dgm:spPr>
        <a:solidFill>
          <a:schemeClr val="accent1">
            <a:lumMod val="75000"/>
          </a:schemeClr>
        </a:solidFill>
      </dgm:spPr>
      <dgm:t>
        <a:bodyPr/>
        <a:lstStyle/>
        <a:p>
          <a:r>
            <a:rPr lang="pt-BR" dirty="0"/>
            <a:t>Tempo no cargo</a:t>
          </a:r>
        </a:p>
      </dgm:t>
    </dgm:pt>
    <dgm:pt modelId="{8D3E54AF-A6CD-41BA-A8EC-5B4E7BD55D8D}" type="parTrans" cxnId="{EA1DAD96-6420-4586-BBAC-55ABE20E4B71}">
      <dgm:prSet/>
      <dgm:spPr/>
      <dgm:t>
        <a:bodyPr/>
        <a:lstStyle/>
        <a:p>
          <a:endParaRPr lang="pt-BR"/>
        </a:p>
      </dgm:t>
    </dgm:pt>
    <dgm:pt modelId="{4501B6AF-F3CA-469D-B436-7CFF2FCFFBCC}" type="sibTrans" cxnId="{EA1DAD96-6420-4586-BBAC-55ABE20E4B71}">
      <dgm:prSet/>
      <dgm:spPr/>
      <dgm:t>
        <a:bodyPr/>
        <a:lstStyle/>
        <a:p>
          <a:endParaRPr lang="pt-BR"/>
        </a:p>
      </dgm:t>
    </dgm:pt>
    <dgm:pt modelId="{D6E8A3FB-B908-4547-A030-E475CDF237E8}">
      <dgm:prSet custT="1"/>
      <dgm:spPr>
        <a:solidFill>
          <a:schemeClr val="accent1">
            <a:alpha val="90000"/>
          </a:schemeClr>
        </a:solidFill>
      </dgm:spPr>
      <dgm:t>
        <a:bodyPr/>
        <a:lstStyle/>
        <a:p>
          <a:r>
            <a:rPr lang="pt-BR" sz="2000" b="1" dirty="0">
              <a:latin typeface="Candara" panose="020E0502030303020204" pitchFamily="34" charset="0"/>
            </a:rPr>
            <a:t>5 anos</a:t>
          </a:r>
        </a:p>
      </dgm:t>
    </dgm:pt>
    <dgm:pt modelId="{4C63494C-C5D9-45C8-A0D0-331618ED81C9}" type="parTrans" cxnId="{65B5D91B-84A9-4E26-BE8A-0A91F7205090}">
      <dgm:prSet/>
      <dgm:spPr/>
      <dgm:t>
        <a:bodyPr/>
        <a:lstStyle/>
        <a:p>
          <a:endParaRPr lang="pt-BR"/>
        </a:p>
      </dgm:t>
    </dgm:pt>
    <dgm:pt modelId="{0C404CE8-5240-44A9-B890-D5DF100ABEA9}" type="sibTrans" cxnId="{65B5D91B-84A9-4E26-BE8A-0A91F7205090}">
      <dgm:prSet/>
      <dgm:spPr/>
      <dgm:t>
        <a:bodyPr/>
        <a:lstStyle/>
        <a:p>
          <a:endParaRPr lang="pt-BR"/>
        </a:p>
      </dgm:t>
    </dgm:pt>
    <dgm:pt modelId="{42EB8197-1A74-4E93-91B7-43343DDAFEF9}">
      <dgm:prSet/>
      <dgm:spPr>
        <a:solidFill>
          <a:schemeClr val="accent1">
            <a:lumMod val="75000"/>
          </a:schemeClr>
        </a:solidFill>
      </dgm:spPr>
      <dgm:t>
        <a:bodyPr/>
        <a:lstStyle/>
        <a:p>
          <a:r>
            <a:rPr lang="pt-BR" dirty="0" smtClean="0"/>
            <a:t>Pedágio de 100%</a:t>
          </a:r>
          <a:endParaRPr lang="pt-BR" dirty="0"/>
        </a:p>
      </dgm:t>
    </dgm:pt>
    <dgm:pt modelId="{AFD3B4B5-95E4-4E9F-A202-A88B1A31F336}" type="parTrans" cxnId="{8EB6F8B1-8577-4F95-88CE-2D76ABCDB5BE}">
      <dgm:prSet/>
      <dgm:spPr/>
      <dgm:t>
        <a:bodyPr/>
        <a:lstStyle/>
        <a:p>
          <a:endParaRPr lang="pt-BR"/>
        </a:p>
      </dgm:t>
    </dgm:pt>
    <dgm:pt modelId="{E1782521-6FED-479D-AE79-6C5EE343D70A}" type="sibTrans" cxnId="{8EB6F8B1-8577-4F95-88CE-2D76ABCDB5BE}">
      <dgm:prSet/>
      <dgm:spPr/>
      <dgm:t>
        <a:bodyPr/>
        <a:lstStyle/>
        <a:p>
          <a:endParaRPr lang="pt-BR"/>
        </a:p>
      </dgm:t>
    </dgm:pt>
    <dgm:pt modelId="{9EBC7ECF-141C-46D9-8B2B-88DF6F9F998D}">
      <dgm:prSet/>
      <dgm:spPr>
        <a:solidFill>
          <a:schemeClr val="accent1">
            <a:alpha val="90000"/>
          </a:schemeClr>
        </a:solidFill>
      </dgm:spPr>
      <dgm:t>
        <a:bodyPr/>
        <a:lstStyle/>
        <a:p>
          <a:r>
            <a:rPr lang="pt-BR" b="1" dirty="0" smtClean="0">
              <a:latin typeface="Candara" panose="020E0502030303020204" pitchFamily="34" charset="0"/>
            </a:rPr>
            <a:t>100% do tempo restante para completar 30 ou 35 anos. </a:t>
          </a:r>
          <a:endParaRPr lang="pt-BR" b="1" dirty="0">
            <a:latin typeface="Candara" panose="020E0502030303020204" pitchFamily="34" charset="0"/>
          </a:endParaRPr>
        </a:p>
      </dgm:t>
    </dgm:pt>
    <dgm:pt modelId="{EE563F80-3A2D-48E6-ADC8-4682C2685A09}" type="parTrans" cxnId="{55A290A9-647A-40DF-885F-91BAC880478A}">
      <dgm:prSet/>
      <dgm:spPr/>
      <dgm:t>
        <a:bodyPr/>
        <a:lstStyle/>
        <a:p>
          <a:endParaRPr lang="pt-BR"/>
        </a:p>
      </dgm:t>
    </dgm:pt>
    <dgm:pt modelId="{5DA6DE04-A0FE-43EB-ADD1-C6446B42B91A}" type="sibTrans" cxnId="{55A290A9-647A-40DF-885F-91BAC880478A}">
      <dgm:prSet/>
      <dgm:spPr/>
      <dgm:t>
        <a:bodyPr/>
        <a:lstStyle/>
        <a:p>
          <a:endParaRPr lang="pt-BR"/>
        </a:p>
      </dgm:t>
    </dgm:pt>
    <dgm:pt modelId="{F0AEA8EC-DB0E-402C-8E58-31AF8B4979BD}" type="pres">
      <dgm:prSet presAssocID="{0C9EB8B4-752E-48EC-9110-7B573558CD90}" presName="Name0" presStyleCnt="0">
        <dgm:presLayoutVars>
          <dgm:dir/>
          <dgm:animLvl val="lvl"/>
          <dgm:resizeHandles/>
        </dgm:presLayoutVars>
      </dgm:prSet>
      <dgm:spPr/>
      <dgm:t>
        <a:bodyPr/>
        <a:lstStyle/>
        <a:p>
          <a:endParaRPr lang="pt-BR"/>
        </a:p>
      </dgm:t>
    </dgm:pt>
    <dgm:pt modelId="{81F63B66-57F8-4B95-BA66-9560D034EB6A}" type="pres">
      <dgm:prSet presAssocID="{6CA786B1-ED94-49CB-825B-5115C6EEB1B0}" presName="linNode" presStyleCnt="0"/>
      <dgm:spPr/>
    </dgm:pt>
    <dgm:pt modelId="{60193DED-8F2E-454C-B905-A08CA7A65BBF}" type="pres">
      <dgm:prSet presAssocID="{6CA786B1-ED94-49CB-825B-5115C6EEB1B0}" presName="parentShp" presStyleLbl="node1" presStyleIdx="0" presStyleCnt="5">
        <dgm:presLayoutVars>
          <dgm:bulletEnabled val="1"/>
        </dgm:presLayoutVars>
      </dgm:prSet>
      <dgm:spPr/>
      <dgm:t>
        <a:bodyPr/>
        <a:lstStyle/>
        <a:p>
          <a:endParaRPr lang="pt-BR"/>
        </a:p>
      </dgm:t>
    </dgm:pt>
    <dgm:pt modelId="{A7925B0B-31A8-4704-9907-4FF58287EEAE}" type="pres">
      <dgm:prSet presAssocID="{6CA786B1-ED94-49CB-825B-5115C6EEB1B0}" presName="childShp" presStyleLbl="bgAccFollowNode1" presStyleIdx="0" presStyleCnt="5">
        <dgm:presLayoutVars>
          <dgm:bulletEnabled val="1"/>
        </dgm:presLayoutVars>
      </dgm:prSet>
      <dgm:spPr/>
      <dgm:t>
        <a:bodyPr/>
        <a:lstStyle/>
        <a:p>
          <a:endParaRPr lang="pt-BR"/>
        </a:p>
      </dgm:t>
    </dgm:pt>
    <dgm:pt modelId="{E3795ABB-E68C-4FF0-A7F5-8EC6F73F4E13}" type="pres">
      <dgm:prSet presAssocID="{348B5723-ABBE-4A46-8E03-32CE0C4C6224}" presName="spacing" presStyleCnt="0"/>
      <dgm:spPr/>
    </dgm:pt>
    <dgm:pt modelId="{6C00EC65-FAC6-48C3-B9E6-59B3DDA62520}" type="pres">
      <dgm:prSet presAssocID="{8B15D6A8-D91B-4B53-841A-40587AEE71B6}" presName="linNode" presStyleCnt="0"/>
      <dgm:spPr/>
    </dgm:pt>
    <dgm:pt modelId="{7C1DFFBE-87EE-4749-B7AC-CF971E64E3DC}" type="pres">
      <dgm:prSet presAssocID="{8B15D6A8-D91B-4B53-841A-40587AEE71B6}" presName="parentShp" presStyleLbl="node1" presStyleIdx="1" presStyleCnt="5">
        <dgm:presLayoutVars>
          <dgm:bulletEnabled val="1"/>
        </dgm:presLayoutVars>
      </dgm:prSet>
      <dgm:spPr/>
      <dgm:t>
        <a:bodyPr/>
        <a:lstStyle/>
        <a:p>
          <a:endParaRPr lang="pt-BR"/>
        </a:p>
      </dgm:t>
    </dgm:pt>
    <dgm:pt modelId="{B69DD1FD-269D-4FE2-8616-CDA34C7ECC1D}" type="pres">
      <dgm:prSet presAssocID="{8B15D6A8-D91B-4B53-841A-40587AEE71B6}" presName="childShp" presStyleLbl="bgAccFollowNode1" presStyleIdx="1" presStyleCnt="5">
        <dgm:presLayoutVars>
          <dgm:bulletEnabled val="1"/>
        </dgm:presLayoutVars>
      </dgm:prSet>
      <dgm:spPr/>
      <dgm:t>
        <a:bodyPr/>
        <a:lstStyle/>
        <a:p>
          <a:endParaRPr lang="pt-BR"/>
        </a:p>
      </dgm:t>
    </dgm:pt>
    <dgm:pt modelId="{6ACDEA16-0319-4DC1-ACE8-F4725E95D535}" type="pres">
      <dgm:prSet presAssocID="{E81A757D-1BFC-4297-819A-A2B0F5D9534D}" presName="spacing" presStyleCnt="0"/>
      <dgm:spPr/>
    </dgm:pt>
    <dgm:pt modelId="{37EA08A9-BC21-4C7D-AB7E-4D2EAA754734}" type="pres">
      <dgm:prSet presAssocID="{9661A1EA-BD07-4CDA-BEA3-DDB95BCC3798}" presName="linNode" presStyleCnt="0"/>
      <dgm:spPr/>
    </dgm:pt>
    <dgm:pt modelId="{E28E34D1-C286-450A-9922-50255785F439}" type="pres">
      <dgm:prSet presAssocID="{9661A1EA-BD07-4CDA-BEA3-DDB95BCC3798}" presName="parentShp" presStyleLbl="node1" presStyleIdx="2" presStyleCnt="5">
        <dgm:presLayoutVars>
          <dgm:bulletEnabled val="1"/>
        </dgm:presLayoutVars>
      </dgm:prSet>
      <dgm:spPr/>
      <dgm:t>
        <a:bodyPr/>
        <a:lstStyle/>
        <a:p>
          <a:endParaRPr lang="pt-BR"/>
        </a:p>
      </dgm:t>
    </dgm:pt>
    <dgm:pt modelId="{2C096B4A-A06F-4FC7-BDC3-44E1084591B5}" type="pres">
      <dgm:prSet presAssocID="{9661A1EA-BD07-4CDA-BEA3-DDB95BCC3798}" presName="childShp" presStyleLbl="bgAccFollowNode1" presStyleIdx="2" presStyleCnt="5">
        <dgm:presLayoutVars>
          <dgm:bulletEnabled val="1"/>
        </dgm:presLayoutVars>
      </dgm:prSet>
      <dgm:spPr/>
      <dgm:t>
        <a:bodyPr/>
        <a:lstStyle/>
        <a:p>
          <a:endParaRPr lang="pt-BR"/>
        </a:p>
      </dgm:t>
    </dgm:pt>
    <dgm:pt modelId="{9F9D763E-5F17-402F-9F00-5308B2A28A88}" type="pres">
      <dgm:prSet presAssocID="{0FED5E02-8097-4F5F-81A7-BAA425232059}" presName="spacing" presStyleCnt="0"/>
      <dgm:spPr/>
    </dgm:pt>
    <dgm:pt modelId="{4F31E7D2-235B-41E0-A6B0-92609A393D19}" type="pres">
      <dgm:prSet presAssocID="{0166062B-130C-49D3-A4B7-BFA026211A70}" presName="linNode" presStyleCnt="0"/>
      <dgm:spPr/>
    </dgm:pt>
    <dgm:pt modelId="{99166664-67EA-4E5D-98FD-ACD0DD150EBE}" type="pres">
      <dgm:prSet presAssocID="{0166062B-130C-49D3-A4B7-BFA026211A70}" presName="parentShp" presStyleLbl="node1" presStyleIdx="3" presStyleCnt="5">
        <dgm:presLayoutVars>
          <dgm:bulletEnabled val="1"/>
        </dgm:presLayoutVars>
      </dgm:prSet>
      <dgm:spPr/>
      <dgm:t>
        <a:bodyPr/>
        <a:lstStyle/>
        <a:p>
          <a:endParaRPr lang="pt-BR"/>
        </a:p>
      </dgm:t>
    </dgm:pt>
    <dgm:pt modelId="{A7E9FAC9-5633-4BFA-84C6-B6F9CBF21002}" type="pres">
      <dgm:prSet presAssocID="{0166062B-130C-49D3-A4B7-BFA026211A70}" presName="childShp" presStyleLbl="bgAccFollowNode1" presStyleIdx="3" presStyleCnt="5" custLinFactNeighborX="0">
        <dgm:presLayoutVars>
          <dgm:bulletEnabled val="1"/>
        </dgm:presLayoutVars>
      </dgm:prSet>
      <dgm:spPr/>
      <dgm:t>
        <a:bodyPr/>
        <a:lstStyle/>
        <a:p>
          <a:endParaRPr lang="pt-BR"/>
        </a:p>
      </dgm:t>
    </dgm:pt>
    <dgm:pt modelId="{6D742515-0354-485A-B3C8-05CBB82C3B0B}" type="pres">
      <dgm:prSet presAssocID="{4501B6AF-F3CA-469D-B436-7CFF2FCFFBCC}" presName="spacing" presStyleCnt="0"/>
      <dgm:spPr/>
    </dgm:pt>
    <dgm:pt modelId="{4B4ECA60-74C6-46D8-8C15-1B662382F467}" type="pres">
      <dgm:prSet presAssocID="{42EB8197-1A74-4E93-91B7-43343DDAFEF9}" presName="linNode" presStyleCnt="0"/>
      <dgm:spPr/>
    </dgm:pt>
    <dgm:pt modelId="{A586098B-0C85-4DDF-8A34-EF8A9D3C5EBA}" type="pres">
      <dgm:prSet presAssocID="{42EB8197-1A74-4E93-91B7-43343DDAFEF9}" presName="parentShp" presStyleLbl="node1" presStyleIdx="4" presStyleCnt="5">
        <dgm:presLayoutVars>
          <dgm:bulletEnabled val="1"/>
        </dgm:presLayoutVars>
      </dgm:prSet>
      <dgm:spPr/>
      <dgm:t>
        <a:bodyPr/>
        <a:lstStyle/>
        <a:p>
          <a:endParaRPr lang="pt-BR"/>
        </a:p>
      </dgm:t>
    </dgm:pt>
    <dgm:pt modelId="{44A4FE02-5098-4037-AFC8-F3F8A442D730}" type="pres">
      <dgm:prSet presAssocID="{42EB8197-1A74-4E93-91B7-43343DDAFEF9}" presName="childShp" presStyleLbl="bgAccFollowNode1" presStyleIdx="4" presStyleCnt="5">
        <dgm:presLayoutVars>
          <dgm:bulletEnabled val="1"/>
        </dgm:presLayoutVars>
      </dgm:prSet>
      <dgm:spPr/>
      <dgm:t>
        <a:bodyPr/>
        <a:lstStyle/>
        <a:p>
          <a:endParaRPr lang="pt-BR"/>
        </a:p>
      </dgm:t>
    </dgm:pt>
  </dgm:ptLst>
  <dgm:cxnLst>
    <dgm:cxn modelId="{4716C8A1-D917-4117-9942-18B495C73C98}" srcId="{0C9EB8B4-752E-48EC-9110-7B573558CD90}" destId="{8B15D6A8-D91B-4B53-841A-40587AEE71B6}" srcOrd="1" destOrd="0" parTransId="{FD0B410B-1442-4A7A-8A9A-CD5692A50F8E}" sibTransId="{E81A757D-1BFC-4297-819A-A2B0F5D9534D}"/>
    <dgm:cxn modelId="{5A2CD827-98F4-4187-9933-95479EFEA2C6}" srcId="{9661A1EA-BD07-4CDA-BEA3-DDB95BCC3798}" destId="{06953BD3-F2BA-4D2E-9169-D16DEE58F7AA}" srcOrd="0" destOrd="0" parTransId="{BD8EAD4A-8CCF-4BD8-B1FD-28EA924BAB23}" sibTransId="{90B5BE26-B251-4685-95AC-05B9A8284556}"/>
    <dgm:cxn modelId="{88AF8F0D-3011-433F-8DCD-E790B523AA17}" type="presOf" srcId="{D6E8A3FB-B908-4547-A030-E475CDF237E8}" destId="{A7E9FAC9-5633-4BFA-84C6-B6F9CBF21002}" srcOrd="0" destOrd="0" presId="urn:microsoft.com/office/officeart/2005/8/layout/vList6"/>
    <dgm:cxn modelId="{2397966A-3ED8-4F21-8C5C-F3F2985B0B43}" type="presOf" srcId="{25945B57-9AB1-4B42-A245-8506ECF65528}" destId="{A7925B0B-31A8-4704-9907-4FF58287EEAE}" srcOrd="0" destOrd="0" presId="urn:microsoft.com/office/officeart/2005/8/layout/vList6"/>
    <dgm:cxn modelId="{8EB6F8B1-8577-4F95-88CE-2D76ABCDB5BE}" srcId="{0C9EB8B4-752E-48EC-9110-7B573558CD90}" destId="{42EB8197-1A74-4E93-91B7-43343DDAFEF9}" srcOrd="4" destOrd="0" parTransId="{AFD3B4B5-95E4-4E9F-A202-A88B1A31F336}" sibTransId="{E1782521-6FED-479D-AE79-6C5EE343D70A}"/>
    <dgm:cxn modelId="{F37D083D-DDD1-4EBE-B6C6-5ED8979C1B22}" srcId="{6CA786B1-ED94-49CB-825B-5115C6EEB1B0}" destId="{25945B57-9AB1-4B42-A245-8506ECF65528}" srcOrd="0" destOrd="0" parTransId="{072C3948-621E-469D-B3B1-26E9D0FE2FAE}" sibTransId="{545EAA22-D9A9-4572-865B-88EED6192967}"/>
    <dgm:cxn modelId="{93E1B9C9-5736-42B8-90CC-43FEE2851FF1}" type="presOf" srcId="{9EBC7ECF-141C-46D9-8B2B-88DF6F9F998D}" destId="{44A4FE02-5098-4037-AFC8-F3F8A442D730}" srcOrd="0" destOrd="0" presId="urn:microsoft.com/office/officeart/2005/8/layout/vList6"/>
    <dgm:cxn modelId="{6F02A82A-B1BC-4A1C-86D7-6E753E4223BB}" type="presOf" srcId="{0166062B-130C-49D3-A4B7-BFA026211A70}" destId="{99166664-67EA-4E5D-98FD-ACD0DD150EBE}" srcOrd="0" destOrd="0" presId="urn:microsoft.com/office/officeart/2005/8/layout/vList6"/>
    <dgm:cxn modelId="{C7A906CB-2689-4EF4-8050-2768A432E6B7}" srcId="{8B15D6A8-D91B-4B53-841A-40587AEE71B6}" destId="{F24B9F5E-A5DC-40A4-A170-AD98A634FC6C}" srcOrd="0" destOrd="0" parTransId="{F2AD8141-C362-4C4F-B2CE-DB11F4F0EE50}" sibTransId="{6ED1BDFD-2593-4C8F-8D0C-25F3320BFF37}"/>
    <dgm:cxn modelId="{EB3FDB16-9E21-4DAA-B366-8D6F7577A6A4}" type="presOf" srcId="{06953BD3-F2BA-4D2E-9169-D16DEE58F7AA}" destId="{2C096B4A-A06F-4FC7-BDC3-44E1084591B5}" srcOrd="0" destOrd="0" presId="urn:microsoft.com/office/officeart/2005/8/layout/vList6"/>
    <dgm:cxn modelId="{4A021A85-5137-4C4A-AA84-C9F10C454BD9}" srcId="{0C9EB8B4-752E-48EC-9110-7B573558CD90}" destId="{9661A1EA-BD07-4CDA-BEA3-DDB95BCC3798}" srcOrd="2" destOrd="0" parTransId="{8379C4FB-1F2C-48C7-BEFC-2EC7A03B3239}" sibTransId="{0FED5E02-8097-4F5F-81A7-BAA425232059}"/>
    <dgm:cxn modelId="{9340B8F8-274A-45D0-9993-9DCFF8DDBED6}" srcId="{0C9EB8B4-752E-48EC-9110-7B573558CD90}" destId="{6CA786B1-ED94-49CB-825B-5115C6EEB1B0}" srcOrd="0" destOrd="0" parTransId="{9B9F7BDA-78D9-4249-A68D-EC90C4F20CF0}" sibTransId="{348B5723-ABBE-4A46-8E03-32CE0C4C6224}"/>
    <dgm:cxn modelId="{65B5D91B-84A9-4E26-BE8A-0A91F7205090}" srcId="{0166062B-130C-49D3-A4B7-BFA026211A70}" destId="{D6E8A3FB-B908-4547-A030-E475CDF237E8}" srcOrd="0" destOrd="0" parTransId="{4C63494C-C5D9-45C8-A0D0-331618ED81C9}" sibTransId="{0C404CE8-5240-44A9-B890-D5DF100ABEA9}"/>
    <dgm:cxn modelId="{55A290A9-647A-40DF-885F-91BAC880478A}" srcId="{42EB8197-1A74-4E93-91B7-43343DDAFEF9}" destId="{9EBC7ECF-141C-46D9-8B2B-88DF6F9F998D}" srcOrd="0" destOrd="0" parTransId="{EE563F80-3A2D-48E6-ADC8-4682C2685A09}" sibTransId="{5DA6DE04-A0FE-43EB-ADD1-C6446B42B91A}"/>
    <dgm:cxn modelId="{E77B0FED-2950-4DFC-8CA8-D73CBA279379}" type="presOf" srcId="{42EB8197-1A74-4E93-91B7-43343DDAFEF9}" destId="{A586098B-0C85-4DDF-8A34-EF8A9D3C5EBA}" srcOrd="0" destOrd="0" presId="urn:microsoft.com/office/officeart/2005/8/layout/vList6"/>
    <dgm:cxn modelId="{1971AD54-509B-4ADC-86B6-E67339D76A41}" type="presOf" srcId="{8B15D6A8-D91B-4B53-841A-40587AEE71B6}" destId="{7C1DFFBE-87EE-4749-B7AC-CF971E64E3DC}" srcOrd="0" destOrd="0" presId="urn:microsoft.com/office/officeart/2005/8/layout/vList6"/>
    <dgm:cxn modelId="{CE41F2C3-E1A7-4269-9B48-D1CED9289D0F}" type="presOf" srcId="{FDB03E54-7D2F-44B5-AD88-BAC56D530E9E}" destId="{A7925B0B-31A8-4704-9907-4FF58287EEAE}" srcOrd="0" destOrd="1" presId="urn:microsoft.com/office/officeart/2005/8/layout/vList6"/>
    <dgm:cxn modelId="{76647F9D-CF38-4619-BEB3-E8C0F5490704}" type="presOf" srcId="{9661A1EA-BD07-4CDA-BEA3-DDB95BCC3798}" destId="{E28E34D1-C286-450A-9922-50255785F439}" srcOrd="0" destOrd="0" presId="urn:microsoft.com/office/officeart/2005/8/layout/vList6"/>
    <dgm:cxn modelId="{7593F0A5-1260-4AE7-8444-AF286B1F7C57}" srcId="{6CA786B1-ED94-49CB-825B-5115C6EEB1B0}" destId="{FDB03E54-7D2F-44B5-AD88-BAC56D530E9E}" srcOrd="1" destOrd="0" parTransId="{45C71904-B25D-4BD9-812F-1FD3BC0BDCC7}" sibTransId="{26003307-D86F-4605-A965-F8A210A6715D}"/>
    <dgm:cxn modelId="{D378953A-D243-4553-8E12-BB1E2FF09B1C}" type="presOf" srcId="{0C9EB8B4-752E-48EC-9110-7B573558CD90}" destId="{F0AEA8EC-DB0E-402C-8E58-31AF8B4979BD}" srcOrd="0" destOrd="0" presId="urn:microsoft.com/office/officeart/2005/8/layout/vList6"/>
    <dgm:cxn modelId="{78E6C73F-EF15-4E1F-B101-52672C5E556C}" type="presOf" srcId="{F24B9F5E-A5DC-40A4-A170-AD98A634FC6C}" destId="{B69DD1FD-269D-4FE2-8616-CDA34C7ECC1D}" srcOrd="0" destOrd="0" presId="urn:microsoft.com/office/officeart/2005/8/layout/vList6"/>
    <dgm:cxn modelId="{EA1DAD96-6420-4586-BBAC-55ABE20E4B71}" srcId="{0C9EB8B4-752E-48EC-9110-7B573558CD90}" destId="{0166062B-130C-49D3-A4B7-BFA026211A70}" srcOrd="3" destOrd="0" parTransId="{8D3E54AF-A6CD-41BA-A8EC-5B4E7BD55D8D}" sibTransId="{4501B6AF-F3CA-469D-B436-7CFF2FCFFBCC}"/>
    <dgm:cxn modelId="{7C42757E-AD4C-4DE6-B495-E654EE7D46D4}" type="presOf" srcId="{6CA786B1-ED94-49CB-825B-5115C6EEB1B0}" destId="{60193DED-8F2E-454C-B905-A08CA7A65BBF}" srcOrd="0" destOrd="0" presId="urn:microsoft.com/office/officeart/2005/8/layout/vList6"/>
    <dgm:cxn modelId="{F36D9033-1B58-4CB6-9F67-13DDC99E4359}" type="presParOf" srcId="{F0AEA8EC-DB0E-402C-8E58-31AF8B4979BD}" destId="{81F63B66-57F8-4B95-BA66-9560D034EB6A}" srcOrd="0" destOrd="0" presId="urn:microsoft.com/office/officeart/2005/8/layout/vList6"/>
    <dgm:cxn modelId="{E29F2891-3401-4C51-965E-F899E6FC7A21}" type="presParOf" srcId="{81F63B66-57F8-4B95-BA66-9560D034EB6A}" destId="{60193DED-8F2E-454C-B905-A08CA7A65BBF}" srcOrd="0" destOrd="0" presId="urn:microsoft.com/office/officeart/2005/8/layout/vList6"/>
    <dgm:cxn modelId="{35E08FEB-E716-4E40-90F2-DC7089A90BFD}" type="presParOf" srcId="{81F63B66-57F8-4B95-BA66-9560D034EB6A}" destId="{A7925B0B-31A8-4704-9907-4FF58287EEAE}" srcOrd="1" destOrd="0" presId="urn:microsoft.com/office/officeart/2005/8/layout/vList6"/>
    <dgm:cxn modelId="{01EB5217-1F94-419B-BB27-F4CC1C88DD2C}" type="presParOf" srcId="{F0AEA8EC-DB0E-402C-8E58-31AF8B4979BD}" destId="{E3795ABB-E68C-4FF0-A7F5-8EC6F73F4E13}" srcOrd="1" destOrd="0" presId="urn:microsoft.com/office/officeart/2005/8/layout/vList6"/>
    <dgm:cxn modelId="{42F5944E-CB89-46DC-A9FC-82A152A0ADCA}" type="presParOf" srcId="{F0AEA8EC-DB0E-402C-8E58-31AF8B4979BD}" destId="{6C00EC65-FAC6-48C3-B9E6-59B3DDA62520}" srcOrd="2" destOrd="0" presId="urn:microsoft.com/office/officeart/2005/8/layout/vList6"/>
    <dgm:cxn modelId="{3F6B0350-F381-472C-9E0C-34CA42A73483}" type="presParOf" srcId="{6C00EC65-FAC6-48C3-B9E6-59B3DDA62520}" destId="{7C1DFFBE-87EE-4749-B7AC-CF971E64E3DC}" srcOrd="0" destOrd="0" presId="urn:microsoft.com/office/officeart/2005/8/layout/vList6"/>
    <dgm:cxn modelId="{F03E9123-1D3A-4E65-B9DB-DAA5ED78AEC3}" type="presParOf" srcId="{6C00EC65-FAC6-48C3-B9E6-59B3DDA62520}" destId="{B69DD1FD-269D-4FE2-8616-CDA34C7ECC1D}" srcOrd="1" destOrd="0" presId="urn:microsoft.com/office/officeart/2005/8/layout/vList6"/>
    <dgm:cxn modelId="{31EB71D3-C6C1-486E-9204-19F0BD1B29C0}" type="presParOf" srcId="{F0AEA8EC-DB0E-402C-8E58-31AF8B4979BD}" destId="{6ACDEA16-0319-4DC1-ACE8-F4725E95D535}" srcOrd="3" destOrd="0" presId="urn:microsoft.com/office/officeart/2005/8/layout/vList6"/>
    <dgm:cxn modelId="{A7373FFF-4610-4CE7-B846-EC40C3BBC2B1}" type="presParOf" srcId="{F0AEA8EC-DB0E-402C-8E58-31AF8B4979BD}" destId="{37EA08A9-BC21-4C7D-AB7E-4D2EAA754734}" srcOrd="4" destOrd="0" presId="urn:microsoft.com/office/officeart/2005/8/layout/vList6"/>
    <dgm:cxn modelId="{B77EE93A-2928-421F-909A-78329BC155BF}" type="presParOf" srcId="{37EA08A9-BC21-4C7D-AB7E-4D2EAA754734}" destId="{E28E34D1-C286-450A-9922-50255785F439}" srcOrd="0" destOrd="0" presId="urn:microsoft.com/office/officeart/2005/8/layout/vList6"/>
    <dgm:cxn modelId="{B6544225-8CC7-4BDF-AEC5-2523062C3E65}" type="presParOf" srcId="{37EA08A9-BC21-4C7D-AB7E-4D2EAA754734}" destId="{2C096B4A-A06F-4FC7-BDC3-44E1084591B5}" srcOrd="1" destOrd="0" presId="urn:microsoft.com/office/officeart/2005/8/layout/vList6"/>
    <dgm:cxn modelId="{D10A82B9-3BEC-46FD-84F4-FF2AE1D38FA3}" type="presParOf" srcId="{F0AEA8EC-DB0E-402C-8E58-31AF8B4979BD}" destId="{9F9D763E-5F17-402F-9F00-5308B2A28A88}" srcOrd="5" destOrd="0" presId="urn:microsoft.com/office/officeart/2005/8/layout/vList6"/>
    <dgm:cxn modelId="{C817DFE2-5081-43F7-9545-07C8A909A9C4}" type="presParOf" srcId="{F0AEA8EC-DB0E-402C-8E58-31AF8B4979BD}" destId="{4F31E7D2-235B-41E0-A6B0-92609A393D19}" srcOrd="6" destOrd="0" presId="urn:microsoft.com/office/officeart/2005/8/layout/vList6"/>
    <dgm:cxn modelId="{C5EF472E-29DB-4CF1-8F87-31931D206CBB}" type="presParOf" srcId="{4F31E7D2-235B-41E0-A6B0-92609A393D19}" destId="{99166664-67EA-4E5D-98FD-ACD0DD150EBE}" srcOrd="0" destOrd="0" presId="urn:microsoft.com/office/officeart/2005/8/layout/vList6"/>
    <dgm:cxn modelId="{EE4C5561-71C8-43F4-A4C8-3523EF7F1664}" type="presParOf" srcId="{4F31E7D2-235B-41E0-A6B0-92609A393D19}" destId="{A7E9FAC9-5633-4BFA-84C6-B6F9CBF21002}" srcOrd="1" destOrd="0" presId="urn:microsoft.com/office/officeart/2005/8/layout/vList6"/>
    <dgm:cxn modelId="{1614AC09-2118-4BE7-AF1C-4DF0D18924B7}" type="presParOf" srcId="{F0AEA8EC-DB0E-402C-8E58-31AF8B4979BD}" destId="{6D742515-0354-485A-B3C8-05CBB82C3B0B}" srcOrd="7" destOrd="0" presId="urn:microsoft.com/office/officeart/2005/8/layout/vList6"/>
    <dgm:cxn modelId="{3CEA5BFB-21CF-48A1-8D3B-3E9155D58B86}" type="presParOf" srcId="{F0AEA8EC-DB0E-402C-8E58-31AF8B4979BD}" destId="{4B4ECA60-74C6-46D8-8C15-1B662382F467}" srcOrd="8" destOrd="0" presId="urn:microsoft.com/office/officeart/2005/8/layout/vList6"/>
    <dgm:cxn modelId="{292497C0-93E7-4A4C-B633-407AE2F19F7D}" type="presParOf" srcId="{4B4ECA60-74C6-46D8-8C15-1B662382F467}" destId="{A586098B-0C85-4DDF-8A34-EF8A9D3C5EBA}" srcOrd="0" destOrd="0" presId="urn:microsoft.com/office/officeart/2005/8/layout/vList6"/>
    <dgm:cxn modelId="{6AB16818-286F-41CE-9A3F-C16FE279E767}" type="presParOf" srcId="{4B4ECA60-74C6-46D8-8C15-1B662382F467}" destId="{44A4FE02-5098-4037-AFC8-F3F8A442D730}" srcOrd="1" destOrd="0" presId="urn:microsoft.com/office/officeart/2005/8/layout/vList6"/>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0E3E61-4F27-4AA9-8824-2462F1E567F5}" type="doc">
      <dgm:prSet loTypeId="urn:microsoft.com/office/officeart/2005/8/layout/equation1" loCatId="process" qsTypeId="urn:microsoft.com/office/officeart/2005/8/quickstyle/simple1" qsCatId="simple" csTypeId="urn:microsoft.com/office/officeart/2005/8/colors/accent1_2" csCatId="accent1" phldr="1"/>
      <dgm:spPr/>
    </dgm:pt>
    <dgm:pt modelId="{880FEB4B-5EF2-47D2-8B41-E95EC5A1AEF4}">
      <dgm:prSet phldrT="[Texto]" custT="1"/>
      <dgm:spPr>
        <a:solidFill>
          <a:schemeClr val="accent1">
            <a:lumMod val="50000"/>
          </a:schemeClr>
        </a:solidFill>
      </dgm:spPr>
      <dgm:t>
        <a:bodyPr/>
        <a:lstStyle/>
        <a:p>
          <a:r>
            <a:rPr lang="pt-BR" sz="3200" dirty="0" smtClean="0"/>
            <a:t>60%</a:t>
          </a:r>
          <a:endParaRPr lang="pt-BR" sz="3200" dirty="0"/>
        </a:p>
      </dgm:t>
    </dgm:pt>
    <dgm:pt modelId="{2482D63A-B1A6-426C-A8A9-674D0663E84F}" type="parTrans" cxnId="{D1766C5C-7A22-4F7E-9DBF-1E2FA3700CB5}">
      <dgm:prSet/>
      <dgm:spPr/>
      <dgm:t>
        <a:bodyPr/>
        <a:lstStyle/>
        <a:p>
          <a:endParaRPr lang="pt-BR"/>
        </a:p>
      </dgm:t>
    </dgm:pt>
    <dgm:pt modelId="{2C5DA3CD-ACCD-48CA-A86A-9DBB46EF3E27}" type="sibTrans" cxnId="{D1766C5C-7A22-4F7E-9DBF-1E2FA3700CB5}">
      <dgm:prSet/>
      <dgm:spPr>
        <a:solidFill>
          <a:schemeClr val="accent1">
            <a:lumMod val="50000"/>
          </a:schemeClr>
        </a:solidFill>
      </dgm:spPr>
      <dgm:t>
        <a:bodyPr/>
        <a:lstStyle/>
        <a:p>
          <a:endParaRPr lang="pt-BR"/>
        </a:p>
      </dgm:t>
    </dgm:pt>
    <dgm:pt modelId="{90A9D615-BE36-4D0F-B20F-00A6B5E4375F}">
      <dgm:prSet phldrT="[Texto]"/>
      <dgm:spPr>
        <a:solidFill>
          <a:schemeClr val="accent1">
            <a:lumMod val="50000"/>
          </a:schemeClr>
        </a:solidFill>
      </dgm:spPr>
      <dgm:t>
        <a:bodyPr/>
        <a:lstStyle/>
        <a:p>
          <a:r>
            <a:rPr lang="pt-BR" dirty="0" smtClean="0"/>
            <a:t>2%</a:t>
          </a:r>
          <a:endParaRPr lang="pt-BR" dirty="0"/>
        </a:p>
      </dgm:t>
    </dgm:pt>
    <dgm:pt modelId="{2981307D-A96E-4370-BD82-A0CE4DF235B0}" type="parTrans" cxnId="{3E0D3A9F-CD28-4B13-BB34-DBA578F1D8B5}">
      <dgm:prSet/>
      <dgm:spPr/>
      <dgm:t>
        <a:bodyPr/>
        <a:lstStyle/>
        <a:p>
          <a:endParaRPr lang="pt-BR"/>
        </a:p>
      </dgm:t>
    </dgm:pt>
    <dgm:pt modelId="{E2E348C1-88A0-40A4-B259-10E61132D4D6}" type="sibTrans" cxnId="{3E0D3A9F-CD28-4B13-BB34-DBA578F1D8B5}">
      <dgm:prSet/>
      <dgm:spPr>
        <a:solidFill>
          <a:schemeClr val="accent1">
            <a:lumMod val="50000"/>
          </a:schemeClr>
        </a:solidFill>
      </dgm:spPr>
      <dgm:t>
        <a:bodyPr/>
        <a:lstStyle/>
        <a:p>
          <a:endParaRPr lang="pt-BR"/>
        </a:p>
      </dgm:t>
    </dgm:pt>
    <dgm:pt modelId="{B23BFE0D-0241-417D-A9BE-59631471EA9E}">
      <dgm:prSet phldrT="[Texto]"/>
      <dgm:spPr>
        <a:solidFill>
          <a:schemeClr val="accent1">
            <a:lumMod val="50000"/>
          </a:schemeClr>
        </a:solidFill>
      </dgm:spPr>
      <dgm:t>
        <a:bodyPr/>
        <a:lstStyle/>
        <a:p>
          <a:r>
            <a:rPr lang="pt-BR" dirty="0" smtClean="0"/>
            <a:t>...%</a:t>
          </a:r>
          <a:endParaRPr lang="pt-BR" dirty="0"/>
        </a:p>
      </dgm:t>
    </dgm:pt>
    <dgm:pt modelId="{0EB392C3-A696-4182-9F59-89F6D1DBCC91}" type="parTrans" cxnId="{C856A851-771B-4134-BD8C-648F66CF6F38}">
      <dgm:prSet/>
      <dgm:spPr/>
      <dgm:t>
        <a:bodyPr/>
        <a:lstStyle/>
        <a:p>
          <a:endParaRPr lang="pt-BR"/>
        </a:p>
      </dgm:t>
    </dgm:pt>
    <dgm:pt modelId="{3B6D3EF6-8835-4DD8-8BB8-932433244C18}" type="sibTrans" cxnId="{C856A851-771B-4134-BD8C-648F66CF6F38}">
      <dgm:prSet/>
      <dgm:spPr>
        <a:solidFill>
          <a:schemeClr val="accent1">
            <a:lumMod val="50000"/>
          </a:schemeClr>
        </a:solidFill>
      </dgm:spPr>
      <dgm:t>
        <a:bodyPr/>
        <a:lstStyle/>
        <a:p>
          <a:endParaRPr lang="pt-BR"/>
        </a:p>
      </dgm:t>
    </dgm:pt>
    <dgm:pt modelId="{56401AE3-8F82-478A-8DFA-FA3734F08591}">
      <dgm:prSet/>
      <dgm:spPr>
        <a:solidFill>
          <a:schemeClr val="accent1">
            <a:lumMod val="50000"/>
          </a:schemeClr>
        </a:solidFill>
      </dgm:spPr>
      <dgm:t>
        <a:bodyPr/>
        <a:lstStyle/>
        <a:p>
          <a:r>
            <a:rPr lang="pt-BR" dirty="0" smtClean="0"/>
            <a:t>100%</a:t>
          </a:r>
          <a:endParaRPr lang="pt-BR" dirty="0"/>
        </a:p>
      </dgm:t>
    </dgm:pt>
    <dgm:pt modelId="{4FE64832-B469-4857-9B8C-A4F3787F605E}" type="sibTrans" cxnId="{1997A075-2677-4BDC-BAA4-217D9B995A03}">
      <dgm:prSet/>
      <dgm:spPr>
        <a:solidFill>
          <a:schemeClr val="accent1">
            <a:lumMod val="50000"/>
          </a:schemeClr>
        </a:solidFill>
      </dgm:spPr>
      <dgm:t>
        <a:bodyPr/>
        <a:lstStyle/>
        <a:p>
          <a:endParaRPr lang="pt-BR"/>
        </a:p>
      </dgm:t>
    </dgm:pt>
    <dgm:pt modelId="{6235E80B-403B-4C59-BD05-6B240D53AE5F}" type="parTrans" cxnId="{1997A075-2677-4BDC-BAA4-217D9B995A03}">
      <dgm:prSet/>
      <dgm:spPr/>
      <dgm:t>
        <a:bodyPr/>
        <a:lstStyle/>
        <a:p>
          <a:endParaRPr lang="pt-BR"/>
        </a:p>
      </dgm:t>
    </dgm:pt>
    <dgm:pt modelId="{CA68B72E-10C2-4CC9-8DBE-2DCF8D28B5D2}" type="pres">
      <dgm:prSet presAssocID="{1A0E3E61-4F27-4AA9-8824-2462F1E567F5}" presName="linearFlow" presStyleCnt="0">
        <dgm:presLayoutVars>
          <dgm:dir/>
          <dgm:resizeHandles val="exact"/>
        </dgm:presLayoutVars>
      </dgm:prSet>
      <dgm:spPr/>
    </dgm:pt>
    <dgm:pt modelId="{57AA233E-AE66-4DB0-9A0C-CF98A1348507}" type="pres">
      <dgm:prSet presAssocID="{880FEB4B-5EF2-47D2-8B41-E95EC5A1AEF4}" presName="node" presStyleLbl="node1" presStyleIdx="0" presStyleCnt="4" custScaleX="169363" custScaleY="166818">
        <dgm:presLayoutVars>
          <dgm:bulletEnabled val="1"/>
        </dgm:presLayoutVars>
      </dgm:prSet>
      <dgm:spPr/>
      <dgm:t>
        <a:bodyPr/>
        <a:lstStyle/>
        <a:p>
          <a:endParaRPr lang="pt-BR"/>
        </a:p>
      </dgm:t>
    </dgm:pt>
    <dgm:pt modelId="{51040E65-D03C-4E92-9294-DCA81F2C62A3}" type="pres">
      <dgm:prSet presAssocID="{2C5DA3CD-ACCD-48CA-A86A-9DBB46EF3E27}" presName="spacerL" presStyleCnt="0"/>
      <dgm:spPr/>
    </dgm:pt>
    <dgm:pt modelId="{C102EAE7-8849-4640-B26F-B38DEF125A65}" type="pres">
      <dgm:prSet presAssocID="{2C5DA3CD-ACCD-48CA-A86A-9DBB46EF3E27}" presName="sibTrans" presStyleLbl="sibTrans2D1" presStyleIdx="0" presStyleCnt="3"/>
      <dgm:spPr/>
      <dgm:t>
        <a:bodyPr/>
        <a:lstStyle/>
        <a:p>
          <a:endParaRPr lang="pt-BR"/>
        </a:p>
      </dgm:t>
    </dgm:pt>
    <dgm:pt modelId="{E84B13BA-D818-4BA0-B31C-7F4C25D29E2B}" type="pres">
      <dgm:prSet presAssocID="{2C5DA3CD-ACCD-48CA-A86A-9DBB46EF3E27}" presName="spacerR" presStyleCnt="0"/>
      <dgm:spPr/>
    </dgm:pt>
    <dgm:pt modelId="{3DCA3152-C5CF-4C9F-BFFC-7E59A3E2B212}" type="pres">
      <dgm:prSet presAssocID="{90A9D615-BE36-4D0F-B20F-00A6B5E4375F}" presName="node" presStyleLbl="node1" presStyleIdx="1" presStyleCnt="4">
        <dgm:presLayoutVars>
          <dgm:bulletEnabled val="1"/>
        </dgm:presLayoutVars>
      </dgm:prSet>
      <dgm:spPr/>
      <dgm:t>
        <a:bodyPr/>
        <a:lstStyle/>
        <a:p>
          <a:endParaRPr lang="pt-BR"/>
        </a:p>
      </dgm:t>
    </dgm:pt>
    <dgm:pt modelId="{DC481E94-F0A3-452F-941A-2B0C382BF480}" type="pres">
      <dgm:prSet presAssocID="{E2E348C1-88A0-40A4-B259-10E61132D4D6}" presName="spacerL" presStyleCnt="0"/>
      <dgm:spPr/>
    </dgm:pt>
    <dgm:pt modelId="{7960BC59-F6E7-419E-ABD2-A8D68E72E850}" type="pres">
      <dgm:prSet presAssocID="{E2E348C1-88A0-40A4-B259-10E61132D4D6}" presName="sibTrans" presStyleLbl="sibTrans2D1" presStyleIdx="1" presStyleCnt="3"/>
      <dgm:spPr/>
      <dgm:t>
        <a:bodyPr/>
        <a:lstStyle/>
        <a:p>
          <a:endParaRPr lang="pt-BR"/>
        </a:p>
      </dgm:t>
    </dgm:pt>
    <dgm:pt modelId="{77FBDAB2-5ED9-434F-8E2E-0DF2E2B52A71}" type="pres">
      <dgm:prSet presAssocID="{E2E348C1-88A0-40A4-B259-10E61132D4D6}" presName="spacerR" presStyleCnt="0"/>
      <dgm:spPr/>
    </dgm:pt>
    <dgm:pt modelId="{1F2FC3E4-84CA-4A16-B2EF-8E9A602A7A74}" type="pres">
      <dgm:prSet presAssocID="{B23BFE0D-0241-417D-A9BE-59631471EA9E}" presName="node" presStyleLbl="node1" presStyleIdx="2" presStyleCnt="4">
        <dgm:presLayoutVars>
          <dgm:bulletEnabled val="1"/>
        </dgm:presLayoutVars>
      </dgm:prSet>
      <dgm:spPr/>
      <dgm:t>
        <a:bodyPr/>
        <a:lstStyle/>
        <a:p>
          <a:endParaRPr lang="pt-BR"/>
        </a:p>
      </dgm:t>
    </dgm:pt>
    <dgm:pt modelId="{A474C0EC-475B-4A13-814A-1722C906D1F0}" type="pres">
      <dgm:prSet presAssocID="{3B6D3EF6-8835-4DD8-8BB8-932433244C18}" presName="spacerL" presStyleCnt="0"/>
      <dgm:spPr/>
    </dgm:pt>
    <dgm:pt modelId="{E579D065-1192-449F-A1E1-B6F209A56B9C}" type="pres">
      <dgm:prSet presAssocID="{3B6D3EF6-8835-4DD8-8BB8-932433244C18}" presName="sibTrans" presStyleLbl="sibTrans2D1" presStyleIdx="2" presStyleCnt="3"/>
      <dgm:spPr/>
      <dgm:t>
        <a:bodyPr/>
        <a:lstStyle/>
        <a:p>
          <a:endParaRPr lang="pt-BR"/>
        </a:p>
      </dgm:t>
    </dgm:pt>
    <dgm:pt modelId="{F743C4C4-4B80-4816-8B27-AEFD65BD43DE}" type="pres">
      <dgm:prSet presAssocID="{3B6D3EF6-8835-4DD8-8BB8-932433244C18}" presName="spacerR" presStyleCnt="0"/>
      <dgm:spPr/>
    </dgm:pt>
    <dgm:pt modelId="{212B4D28-CE3E-4677-AB94-F55A7B3EE2E8}" type="pres">
      <dgm:prSet presAssocID="{56401AE3-8F82-478A-8DFA-FA3734F08591}" presName="node" presStyleLbl="node1" presStyleIdx="3" presStyleCnt="4">
        <dgm:presLayoutVars>
          <dgm:bulletEnabled val="1"/>
        </dgm:presLayoutVars>
      </dgm:prSet>
      <dgm:spPr/>
      <dgm:t>
        <a:bodyPr/>
        <a:lstStyle/>
        <a:p>
          <a:endParaRPr lang="pt-BR"/>
        </a:p>
      </dgm:t>
    </dgm:pt>
  </dgm:ptLst>
  <dgm:cxnLst>
    <dgm:cxn modelId="{7142F975-817F-4F4C-A375-CA5C093B6E12}" type="presOf" srcId="{B23BFE0D-0241-417D-A9BE-59631471EA9E}" destId="{1F2FC3E4-84CA-4A16-B2EF-8E9A602A7A74}" srcOrd="0" destOrd="0" presId="urn:microsoft.com/office/officeart/2005/8/layout/equation1"/>
    <dgm:cxn modelId="{F6BBDA3F-A7B8-45F8-80E9-0D7BECD85F3A}" type="presOf" srcId="{1A0E3E61-4F27-4AA9-8824-2462F1E567F5}" destId="{CA68B72E-10C2-4CC9-8DBE-2DCF8D28B5D2}" srcOrd="0" destOrd="0" presId="urn:microsoft.com/office/officeart/2005/8/layout/equation1"/>
    <dgm:cxn modelId="{D39E795B-7E6B-44D9-B94D-7E300F78260B}" type="presOf" srcId="{3B6D3EF6-8835-4DD8-8BB8-932433244C18}" destId="{E579D065-1192-449F-A1E1-B6F209A56B9C}" srcOrd="0" destOrd="0" presId="urn:microsoft.com/office/officeart/2005/8/layout/equation1"/>
    <dgm:cxn modelId="{36773258-9B8F-4E1D-9F1C-EC0495A7C62E}" type="presOf" srcId="{880FEB4B-5EF2-47D2-8B41-E95EC5A1AEF4}" destId="{57AA233E-AE66-4DB0-9A0C-CF98A1348507}" srcOrd="0" destOrd="0" presId="urn:microsoft.com/office/officeart/2005/8/layout/equation1"/>
    <dgm:cxn modelId="{3E0D3A9F-CD28-4B13-BB34-DBA578F1D8B5}" srcId="{1A0E3E61-4F27-4AA9-8824-2462F1E567F5}" destId="{90A9D615-BE36-4D0F-B20F-00A6B5E4375F}" srcOrd="1" destOrd="0" parTransId="{2981307D-A96E-4370-BD82-A0CE4DF235B0}" sibTransId="{E2E348C1-88A0-40A4-B259-10E61132D4D6}"/>
    <dgm:cxn modelId="{1997A075-2677-4BDC-BAA4-217D9B995A03}" srcId="{1A0E3E61-4F27-4AA9-8824-2462F1E567F5}" destId="{56401AE3-8F82-478A-8DFA-FA3734F08591}" srcOrd="3" destOrd="0" parTransId="{6235E80B-403B-4C59-BD05-6B240D53AE5F}" sibTransId="{4FE64832-B469-4857-9B8C-A4F3787F605E}"/>
    <dgm:cxn modelId="{D1766C5C-7A22-4F7E-9DBF-1E2FA3700CB5}" srcId="{1A0E3E61-4F27-4AA9-8824-2462F1E567F5}" destId="{880FEB4B-5EF2-47D2-8B41-E95EC5A1AEF4}" srcOrd="0" destOrd="0" parTransId="{2482D63A-B1A6-426C-A8A9-674D0663E84F}" sibTransId="{2C5DA3CD-ACCD-48CA-A86A-9DBB46EF3E27}"/>
    <dgm:cxn modelId="{1E65922B-DA94-43CE-AA04-03772D4FDC7F}" type="presOf" srcId="{2C5DA3CD-ACCD-48CA-A86A-9DBB46EF3E27}" destId="{C102EAE7-8849-4640-B26F-B38DEF125A65}" srcOrd="0" destOrd="0" presId="urn:microsoft.com/office/officeart/2005/8/layout/equation1"/>
    <dgm:cxn modelId="{6410C12D-C6B3-469D-889A-9020CC0F48A9}" type="presOf" srcId="{90A9D615-BE36-4D0F-B20F-00A6B5E4375F}" destId="{3DCA3152-C5CF-4C9F-BFFC-7E59A3E2B212}" srcOrd="0" destOrd="0" presId="urn:microsoft.com/office/officeart/2005/8/layout/equation1"/>
    <dgm:cxn modelId="{D50717A3-1746-494D-B978-79C785D0878A}" type="presOf" srcId="{56401AE3-8F82-478A-8DFA-FA3734F08591}" destId="{212B4D28-CE3E-4677-AB94-F55A7B3EE2E8}" srcOrd="0" destOrd="0" presId="urn:microsoft.com/office/officeart/2005/8/layout/equation1"/>
    <dgm:cxn modelId="{C856A851-771B-4134-BD8C-648F66CF6F38}" srcId="{1A0E3E61-4F27-4AA9-8824-2462F1E567F5}" destId="{B23BFE0D-0241-417D-A9BE-59631471EA9E}" srcOrd="2" destOrd="0" parTransId="{0EB392C3-A696-4182-9F59-89F6D1DBCC91}" sibTransId="{3B6D3EF6-8835-4DD8-8BB8-932433244C18}"/>
    <dgm:cxn modelId="{8182273A-AEA4-44F5-A8DC-3ED0605CF135}" type="presOf" srcId="{E2E348C1-88A0-40A4-B259-10E61132D4D6}" destId="{7960BC59-F6E7-419E-ABD2-A8D68E72E850}" srcOrd="0" destOrd="0" presId="urn:microsoft.com/office/officeart/2005/8/layout/equation1"/>
    <dgm:cxn modelId="{EB2A48F3-9948-48A6-BCF1-F0B970B6A7DB}" type="presParOf" srcId="{CA68B72E-10C2-4CC9-8DBE-2DCF8D28B5D2}" destId="{57AA233E-AE66-4DB0-9A0C-CF98A1348507}" srcOrd="0" destOrd="0" presId="urn:microsoft.com/office/officeart/2005/8/layout/equation1"/>
    <dgm:cxn modelId="{3193EBDD-4A9F-49DF-96B1-B3EB2C087B19}" type="presParOf" srcId="{CA68B72E-10C2-4CC9-8DBE-2DCF8D28B5D2}" destId="{51040E65-D03C-4E92-9294-DCA81F2C62A3}" srcOrd="1" destOrd="0" presId="urn:microsoft.com/office/officeart/2005/8/layout/equation1"/>
    <dgm:cxn modelId="{AA54087B-541D-4802-A24D-4F8690254FFB}" type="presParOf" srcId="{CA68B72E-10C2-4CC9-8DBE-2DCF8D28B5D2}" destId="{C102EAE7-8849-4640-B26F-B38DEF125A65}" srcOrd="2" destOrd="0" presId="urn:microsoft.com/office/officeart/2005/8/layout/equation1"/>
    <dgm:cxn modelId="{DAAB7640-614B-4A09-93F7-53A4856D34F8}" type="presParOf" srcId="{CA68B72E-10C2-4CC9-8DBE-2DCF8D28B5D2}" destId="{E84B13BA-D818-4BA0-B31C-7F4C25D29E2B}" srcOrd="3" destOrd="0" presId="urn:microsoft.com/office/officeart/2005/8/layout/equation1"/>
    <dgm:cxn modelId="{82EED7A0-0D0E-411A-8F1D-B93276E8C563}" type="presParOf" srcId="{CA68B72E-10C2-4CC9-8DBE-2DCF8D28B5D2}" destId="{3DCA3152-C5CF-4C9F-BFFC-7E59A3E2B212}" srcOrd="4" destOrd="0" presId="urn:microsoft.com/office/officeart/2005/8/layout/equation1"/>
    <dgm:cxn modelId="{AC4BECBD-8670-4882-8AE0-583286B9A611}" type="presParOf" srcId="{CA68B72E-10C2-4CC9-8DBE-2DCF8D28B5D2}" destId="{DC481E94-F0A3-452F-941A-2B0C382BF480}" srcOrd="5" destOrd="0" presId="urn:microsoft.com/office/officeart/2005/8/layout/equation1"/>
    <dgm:cxn modelId="{CEC5359F-EA8C-473E-A237-8DA5064BE494}" type="presParOf" srcId="{CA68B72E-10C2-4CC9-8DBE-2DCF8D28B5D2}" destId="{7960BC59-F6E7-419E-ABD2-A8D68E72E850}" srcOrd="6" destOrd="0" presId="urn:microsoft.com/office/officeart/2005/8/layout/equation1"/>
    <dgm:cxn modelId="{4A37BAAE-5F81-40BB-AD64-713FFB3D3F1C}" type="presParOf" srcId="{CA68B72E-10C2-4CC9-8DBE-2DCF8D28B5D2}" destId="{77FBDAB2-5ED9-434F-8E2E-0DF2E2B52A71}" srcOrd="7" destOrd="0" presId="urn:microsoft.com/office/officeart/2005/8/layout/equation1"/>
    <dgm:cxn modelId="{BC7EED02-DF8B-4301-A211-88E52812BD1D}" type="presParOf" srcId="{CA68B72E-10C2-4CC9-8DBE-2DCF8D28B5D2}" destId="{1F2FC3E4-84CA-4A16-B2EF-8E9A602A7A74}" srcOrd="8" destOrd="0" presId="urn:microsoft.com/office/officeart/2005/8/layout/equation1"/>
    <dgm:cxn modelId="{23BB3791-E1AB-48A9-A07A-81D20FCCA599}" type="presParOf" srcId="{CA68B72E-10C2-4CC9-8DBE-2DCF8D28B5D2}" destId="{A474C0EC-475B-4A13-814A-1722C906D1F0}" srcOrd="9" destOrd="0" presId="urn:microsoft.com/office/officeart/2005/8/layout/equation1"/>
    <dgm:cxn modelId="{C3CB86D6-D79D-4F63-9A2A-FA06A6B47553}" type="presParOf" srcId="{CA68B72E-10C2-4CC9-8DBE-2DCF8D28B5D2}" destId="{E579D065-1192-449F-A1E1-B6F209A56B9C}" srcOrd="10" destOrd="0" presId="urn:microsoft.com/office/officeart/2005/8/layout/equation1"/>
    <dgm:cxn modelId="{77BDB2BA-9D1A-4562-B965-7660C4F60A37}" type="presParOf" srcId="{CA68B72E-10C2-4CC9-8DBE-2DCF8D28B5D2}" destId="{F743C4C4-4B80-4816-8B27-AEFD65BD43DE}" srcOrd="11" destOrd="0" presId="urn:microsoft.com/office/officeart/2005/8/layout/equation1"/>
    <dgm:cxn modelId="{7987A4BC-7D8A-4C73-9EED-E9F2BC6CE1A5}" type="presParOf" srcId="{CA68B72E-10C2-4CC9-8DBE-2DCF8D28B5D2}" destId="{212B4D28-CE3E-4677-AB94-F55A7B3EE2E8}" srcOrd="12" destOrd="0" presId="urn:microsoft.com/office/officeart/2005/8/layout/equation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AA233E-AE66-4DB0-9A0C-CF98A1348507}">
      <dsp:nvSpPr>
        <dsp:cNvPr id="0" name=""/>
        <dsp:cNvSpPr/>
      </dsp:nvSpPr>
      <dsp:spPr>
        <a:xfrm>
          <a:off x="2450" y="101125"/>
          <a:ext cx="1323437" cy="130355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kern="1200" dirty="0" smtClean="0"/>
            <a:t>60%</a:t>
          </a:r>
          <a:endParaRPr lang="pt-BR" sz="3200" kern="1200" dirty="0"/>
        </a:p>
      </dsp:txBody>
      <dsp:txXfrm>
        <a:off x="2450" y="101125"/>
        <a:ext cx="1323437" cy="1303550"/>
      </dsp:txXfrm>
    </dsp:sp>
    <dsp:sp modelId="{C102EAE7-8849-4640-B26F-B38DEF125A65}">
      <dsp:nvSpPr>
        <dsp:cNvPr id="0" name=""/>
        <dsp:cNvSpPr/>
      </dsp:nvSpPr>
      <dsp:spPr>
        <a:xfrm>
          <a:off x="1389339" y="526288"/>
          <a:ext cx="453223" cy="453223"/>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1389339" y="526288"/>
        <a:ext cx="453223" cy="453223"/>
      </dsp:txXfrm>
    </dsp:sp>
    <dsp:sp modelId="{3DCA3152-C5CF-4C9F-BFFC-7E59A3E2B212}">
      <dsp:nvSpPr>
        <dsp:cNvPr id="0" name=""/>
        <dsp:cNvSpPr/>
      </dsp:nvSpPr>
      <dsp:spPr>
        <a:xfrm>
          <a:off x="1906014" y="362190"/>
          <a:ext cx="781420" cy="78142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kern="1200" dirty="0" smtClean="0"/>
            <a:t>2%</a:t>
          </a:r>
          <a:endParaRPr lang="pt-BR" sz="1700" kern="1200" dirty="0"/>
        </a:p>
      </dsp:txBody>
      <dsp:txXfrm>
        <a:off x="1906014" y="362190"/>
        <a:ext cx="781420" cy="781420"/>
      </dsp:txXfrm>
    </dsp:sp>
    <dsp:sp modelId="{7960BC59-F6E7-419E-ABD2-A8D68E72E850}">
      <dsp:nvSpPr>
        <dsp:cNvPr id="0" name=""/>
        <dsp:cNvSpPr/>
      </dsp:nvSpPr>
      <dsp:spPr>
        <a:xfrm>
          <a:off x="2750886" y="526288"/>
          <a:ext cx="453223" cy="453223"/>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2750886" y="526288"/>
        <a:ext cx="453223" cy="453223"/>
      </dsp:txXfrm>
    </dsp:sp>
    <dsp:sp modelId="{C04660C0-1651-45BE-A949-539C5013BF2A}">
      <dsp:nvSpPr>
        <dsp:cNvPr id="0" name=""/>
        <dsp:cNvSpPr/>
      </dsp:nvSpPr>
      <dsp:spPr>
        <a:xfrm>
          <a:off x="3267562" y="362190"/>
          <a:ext cx="781420" cy="78142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kern="1200" dirty="0" smtClean="0"/>
            <a:t>2%</a:t>
          </a:r>
          <a:endParaRPr lang="pt-BR" sz="1700" kern="1200" dirty="0"/>
        </a:p>
      </dsp:txBody>
      <dsp:txXfrm>
        <a:off x="3267562" y="362190"/>
        <a:ext cx="781420" cy="781420"/>
      </dsp:txXfrm>
    </dsp:sp>
    <dsp:sp modelId="{00019442-6C9D-477B-A839-E826224CB0B7}">
      <dsp:nvSpPr>
        <dsp:cNvPr id="0" name=""/>
        <dsp:cNvSpPr/>
      </dsp:nvSpPr>
      <dsp:spPr>
        <a:xfrm>
          <a:off x="4112434" y="526288"/>
          <a:ext cx="453223" cy="453223"/>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4112434" y="526288"/>
        <a:ext cx="453223" cy="453223"/>
      </dsp:txXfrm>
    </dsp:sp>
    <dsp:sp modelId="{B1E15A99-B5B9-4DDF-93F0-07EA82FBDB21}">
      <dsp:nvSpPr>
        <dsp:cNvPr id="0" name=""/>
        <dsp:cNvSpPr/>
      </dsp:nvSpPr>
      <dsp:spPr>
        <a:xfrm>
          <a:off x="4629109" y="362190"/>
          <a:ext cx="781420" cy="78142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kern="1200" dirty="0" smtClean="0"/>
            <a:t>2%</a:t>
          </a:r>
          <a:endParaRPr lang="pt-BR" sz="1700" kern="1200" dirty="0"/>
        </a:p>
      </dsp:txBody>
      <dsp:txXfrm>
        <a:off x="4629109" y="362190"/>
        <a:ext cx="781420" cy="781420"/>
      </dsp:txXfrm>
    </dsp:sp>
    <dsp:sp modelId="{6D672C01-4ABA-4903-9703-2EAD08D32843}">
      <dsp:nvSpPr>
        <dsp:cNvPr id="0" name=""/>
        <dsp:cNvSpPr/>
      </dsp:nvSpPr>
      <dsp:spPr>
        <a:xfrm>
          <a:off x="5473981" y="526288"/>
          <a:ext cx="453223" cy="453223"/>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5473981" y="526288"/>
        <a:ext cx="453223" cy="453223"/>
      </dsp:txXfrm>
    </dsp:sp>
    <dsp:sp modelId="{1F2FC3E4-84CA-4A16-B2EF-8E9A602A7A74}">
      <dsp:nvSpPr>
        <dsp:cNvPr id="0" name=""/>
        <dsp:cNvSpPr/>
      </dsp:nvSpPr>
      <dsp:spPr>
        <a:xfrm>
          <a:off x="5990656" y="362190"/>
          <a:ext cx="781420" cy="78142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kern="1200" dirty="0" smtClean="0"/>
            <a:t>2%</a:t>
          </a:r>
          <a:endParaRPr lang="pt-BR" sz="1700" kern="1200" dirty="0"/>
        </a:p>
      </dsp:txBody>
      <dsp:txXfrm>
        <a:off x="5990656" y="362190"/>
        <a:ext cx="781420" cy="781420"/>
      </dsp:txXfrm>
    </dsp:sp>
    <dsp:sp modelId="{E579D065-1192-449F-A1E1-B6F209A56B9C}">
      <dsp:nvSpPr>
        <dsp:cNvPr id="0" name=""/>
        <dsp:cNvSpPr/>
      </dsp:nvSpPr>
      <dsp:spPr>
        <a:xfrm>
          <a:off x="6835528" y="526288"/>
          <a:ext cx="453223" cy="453223"/>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6835528" y="526288"/>
        <a:ext cx="453223" cy="453223"/>
      </dsp:txXfrm>
    </dsp:sp>
    <dsp:sp modelId="{4795814D-A132-4AC8-8F03-98A8595F32A1}">
      <dsp:nvSpPr>
        <dsp:cNvPr id="0" name=""/>
        <dsp:cNvSpPr/>
      </dsp:nvSpPr>
      <dsp:spPr>
        <a:xfrm>
          <a:off x="7352204" y="362190"/>
          <a:ext cx="781420" cy="78142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kern="1200" dirty="0" smtClean="0"/>
            <a:t>...%</a:t>
          </a:r>
          <a:endParaRPr lang="pt-BR" sz="1700" kern="1200" dirty="0"/>
        </a:p>
      </dsp:txBody>
      <dsp:txXfrm>
        <a:off x="7352204" y="362190"/>
        <a:ext cx="781420" cy="781420"/>
      </dsp:txXfrm>
    </dsp:sp>
    <dsp:sp modelId="{665D7D16-1ACF-444C-BBB3-9263994C9E90}">
      <dsp:nvSpPr>
        <dsp:cNvPr id="0" name=""/>
        <dsp:cNvSpPr/>
      </dsp:nvSpPr>
      <dsp:spPr>
        <a:xfrm>
          <a:off x="8197076" y="526288"/>
          <a:ext cx="453223" cy="453223"/>
        </a:xfrm>
        <a:prstGeom prst="mathEqual">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pt-BR" sz="1900" kern="1200"/>
        </a:p>
      </dsp:txBody>
      <dsp:txXfrm>
        <a:off x="8197076" y="526288"/>
        <a:ext cx="453223" cy="453223"/>
      </dsp:txXfrm>
    </dsp:sp>
    <dsp:sp modelId="{212B4D28-CE3E-4677-AB94-F55A7B3EE2E8}">
      <dsp:nvSpPr>
        <dsp:cNvPr id="0" name=""/>
        <dsp:cNvSpPr/>
      </dsp:nvSpPr>
      <dsp:spPr>
        <a:xfrm>
          <a:off x="8713751" y="362190"/>
          <a:ext cx="781420" cy="781420"/>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t-BR" sz="1700" kern="1200" dirty="0" smtClean="0"/>
            <a:t>100%</a:t>
          </a:r>
          <a:endParaRPr lang="pt-BR" sz="1700" kern="1200" dirty="0"/>
        </a:p>
      </dsp:txBody>
      <dsp:txXfrm>
        <a:off x="8713751" y="362190"/>
        <a:ext cx="781420" cy="7814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925B0B-31A8-4704-9907-4FF58287EEAE}">
      <dsp:nvSpPr>
        <dsp:cNvPr id="0" name=""/>
        <dsp:cNvSpPr/>
      </dsp:nvSpPr>
      <dsp:spPr>
        <a:xfrm>
          <a:off x="2594333" y="1590"/>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pt-BR" sz="1600" b="1" kern="1200" dirty="0">
              <a:latin typeface="Candara" panose="020E0502030303020204" pitchFamily="34" charset="0"/>
            </a:rPr>
            <a:t>Mulher </a:t>
          </a:r>
          <a:r>
            <a:rPr lang="pt-BR" sz="1600" b="1" kern="1200" dirty="0" smtClean="0">
              <a:latin typeface="Candara" panose="020E0502030303020204" pitchFamily="34" charset="0"/>
            </a:rPr>
            <a:t>56, em 2019, e 57 depois 2022 </a:t>
          </a:r>
          <a:endParaRPr lang="pt-BR" sz="1600" b="1" kern="1200" dirty="0">
            <a:latin typeface="Candara" panose="020E0502030303020204" pitchFamily="34" charset="0"/>
          </a:endParaRPr>
        </a:p>
        <a:p>
          <a:pPr marL="171450" lvl="1" indent="-171450" algn="l" defTabSz="711200">
            <a:lnSpc>
              <a:spcPct val="90000"/>
            </a:lnSpc>
            <a:spcBef>
              <a:spcPct val="0"/>
            </a:spcBef>
            <a:spcAft>
              <a:spcPct val="15000"/>
            </a:spcAft>
            <a:buChar char="••"/>
          </a:pPr>
          <a:r>
            <a:rPr lang="pt-BR" sz="1600" b="1" kern="1200" dirty="0">
              <a:latin typeface="Candara" panose="020E0502030303020204" pitchFamily="34" charset="0"/>
            </a:rPr>
            <a:t>Homem </a:t>
          </a:r>
          <a:r>
            <a:rPr lang="pt-BR" sz="1600" b="1" kern="1200" dirty="0" smtClean="0">
              <a:latin typeface="Candara" panose="020E0502030303020204" pitchFamily="34" charset="0"/>
            </a:rPr>
            <a:t>61, em 2019, e 62 depois 2002 </a:t>
          </a:r>
          <a:endParaRPr lang="pt-BR" sz="1600" b="1" kern="1200" dirty="0">
            <a:latin typeface="Candara" panose="020E0502030303020204" pitchFamily="34" charset="0"/>
          </a:endParaRPr>
        </a:p>
      </dsp:txBody>
      <dsp:txXfrm>
        <a:off x="2594333" y="1590"/>
        <a:ext cx="3891501" cy="860931"/>
      </dsp:txXfrm>
    </dsp:sp>
    <dsp:sp modelId="{60193DED-8F2E-454C-B905-A08CA7A65BBF}">
      <dsp:nvSpPr>
        <dsp:cNvPr id="0" name=""/>
        <dsp:cNvSpPr/>
      </dsp:nvSpPr>
      <dsp:spPr>
        <a:xfrm>
          <a:off x="0" y="1590"/>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pt-BR" sz="2300" kern="1200" dirty="0"/>
            <a:t>Idade </a:t>
          </a:r>
          <a:r>
            <a:rPr lang="pt-BR" sz="2300" kern="1200" dirty="0" smtClean="0"/>
            <a:t>mínima de aposentadoria </a:t>
          </a:r>
          <a:r>
            <a:rPr lang="pt-BR" sz="2300" kern="1200" dirty="0"/>
            <a:t>	</a:t>
          </a:r>
        </a:p>
      </dsp:txBody>
      <dsp:txXfrm>
        <a:off x="0" y="1590"/>
        <a:ext cx="2594334" cy="860931"/>
      </dsp:txXfrm>
    </dsp:sp>
    <dsp:sp modelId="{B69DD1FD-269D-4FE2-8616-CDA34C7ECC1D}">
      <dsp:nvSpPr>
        <dsp:cNvPr id="0" name=""/>
        <dsp:cNvSpPr/>
      </dsp:nvSpPr>
      <dsp:spPr>
        <a:xfrm>
          <a:off x="2594333" y="948614"/>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pt-BR" sz="1800" b="1" kern="1200" dirty="0" smtClean="0">
              <a:latin typeface="Candara" panose="020E0502030303020204" pitchFamily="34" charset="0"/>
            </a:rPr>
            <a:t>Mínimo de 30 </a:t>
          </a:r>
          <a:r>
            <a:rPr lang="pt-BR" sz="1800" b="1" kern="1200" dirty="0">
              <a:latin typeface="Candara" panose="020E0502030303020204" pitchFamily="34" charset="0"/>
            </a:rPr>
            <a:t>anos </a:t>
          </a:r>
          <a:r>
            <a:rPr lang="pt-BR" sz="1800" b="1" kern="1200" dirty="0" smtClean="0">
              <a:latin typeface="Candara" panose="020E0502030303020204" pitchFamily="34" charset="0"/>
            </a:rPr>
            <a:t>para as Mulheres e de 35 para os Homens</a:t>
          </a:r>
          <a:endParaRPr lang="pt-BR" sz="1800" b="1" kern="1200" dirty="0">
            <a:latin typeface="Candara" panose="020E0502030303020204" pitchFamily="34" charset="0"/>
          </a:endParaRPr>
        </a:p>
      </dsp:txBody>
      <dsp:txXfrm>
        <a:off x="2594333" y="948614"/>
        <a:ext cx="3891501" cy="860931"/>
      </dsp:txXfrm>
    </dsp:sp>
    <dsp:sp modelId="{7C1DFFBE-87EE-4749-B7AC-CF971E64E3DC}">
      <dsp:nvSpPr>
        <dsp:cNvPr id="0" name=""/>
        <dsp:cNvSpPr/>
      </dsp:nvSpPr>
      <dsp:spPr>
        <a:xfrm>
          <a:off x="0" y="948614"/>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pt-BR" sz="2300" kern="1200" dirty="0"/>
            <a:t>Contribuição</a:t>
          </a:r>
        </a:p>
      </dsp:txBody>
      <dsp:txXfrm>
        <a:off x="0" y="948614"/>
        <a:ext cx="2594334" cy="860931"/>
      </dsp:txXfrm>
    </dsp:sp>
    <dsp:sp modelId="{2C096B4A-A06F-4FC7-BDC3-44E1084591B5}">
      <dsp:nvSpPr>
        <dsp:cNvPr id="0" name=""/>
        <dsp:cNvSpPr/>
      </dsp:nvSpPr>
      <dsp:spPr>
        <a:xfrm>
          <a:off x="2594333" y="1879307"/>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pt-BR" sz="1800" b="1" kern="1200" dirty="0" smtClean="0">
              <a:latin typeface="Candara" panose="020E0502030303020204" pitchFamily="34" charset="0"/>
            </a:rPr>
            <a:t>20 anos no serviço público</a:t>
          </a:r>
          <a:endParaRPr lang="pt-BR" sz="1800" b="1" kern="1200" dirty="0">
            <a:latin typeface="Candara" panose="020E0502030303020204" pitchFamily="34" charset="0"/>
          </a:endParaRPr>
        </a:p>
      </dsp:txBody>
      <dsp:txXfrm>
        <a:off x="2594333" y="1879307"/>
        <a:ext cx="3891501" cy="860931"/>
      </dsp:txXfrm>
    </dsp:sp>
    <dsp:sp modelId="{E28E34D1-C286-450A-9922-50255785F439}">
      <dsp:nvSpPr>
        <dsp:cNvPr id="0" name=""/>
        <dsp:cNvSpPr/>
      </dsp:nvSpPr>
      <dsp:spPr>
        <a:xfrm>
          <a:off x="0" y="1895639"/>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pt-BR" sz="2300" kern="1200" dirty="0"/>
            <a:t>Efetivo exercício</a:t>
          </a:r>
        </a:p>
      </dsp:txBody>
      <dsp:txXfrm>
        <a:off x="0" y="1895639"/>
        <a:ext cx="2594334" cy="860931"/>
      </dsp:txXfrm>
    </dsp:sp>
    <dsp:sp modelId="{A7E9FAC9-5633-4BFA-84C6-B6F9CBF21002}">
      <dsp:nvSpPr>
        <dsp:cNvPr id="0" name=""/>
        <dsp:cNvSpPr/>
      </dsp:nvSpPr>
      <dsp:spPr>
        <a:xfrm>
          <a:off x="2594333" y="2842664"/>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5 anos</a:t>
          </a:r>
        </a:p>
      </dsp:txBody>
      <dsp:txXfrm>
        <a:off x="2594333" y="2842664"/>
        <a:ext cx="3891501" cy="860931"/>
      </dsp:txXfrm>
    </dsp:sp>
    <dsp:sp modelId="{99166664-67EA-4E5D-98FD-ACD0DD150EBE}">
      <dsp:nvSpPr>
        <dsp:cNvPr id="0" name=""/>
        <dsp:cNvSpPr/>
      </dsp:nvSpPr>
      <dsp:spPr>
        <a:xfrm>
          <a:off x="0" y="2842664"/>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pt-BR" sz="2300" kern="1200" dirty="0"/>
            <a:t>Tempo no cargo</a:t>
          </a:r>
        </a:p>
      </dsp:txBody>
      <dsp:txXfrm>
        <a:off x="0" y="2842664"/>
        <a:ext cx="2594334" cy="860931"/>
      </dsp:txXfrm>
    </dsp:sp>
    <dsp:sp modelId="{44A4FE02-5098-4037-AFC8-F3F8A442D730}">
      <dsp:nvSpPr>
        <dsp:cNvPr id="0" name=""/>
        <dsp:cNvSpPr/>
      </dsp:nvSpPr>
      <dsp:spPr>
        <a:xfrm>
          <a:off x="2594333" y="3789689"/>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pt-BR" sz="1700" b="1" kern="1200" dirty="0" smtClean="0">
              <a:latin typeface="Candara" panose="020E0502030303020204" pitchFamily="34" charset="0"/>
            </a:rPr>
            <a:t>86 até 100 pontos, se mulher</a:t>
          </a:r>
          <a:endParaRPr lang="pt-BR" sz="1700" b="1" kern="1200" dirty="0">
            <a:latin typeface="Candara" panose="020E0502030303020204" pitchFamily="34" charset="0"/>
          </a:endParaRPr>
        </a:p>
        <a:p>
          <a:pPr marL="171450" lvl="1" indent="-171450" algn="l" defTabSz="755650">
            <a:lnSpc>
              <a:spcPct val="90000"/>
            </a:lnSpc>
            <a:spcBef>
              <a:spcPct val="0"/>
            </a:spcBef>
            <a:spcAft>
              <a:spcPct val="15000"/>
            </a:spcAft>
            <a:buChar char="••"/>
          </a:pPr>
          <a:r>
            <a:rPr lang="pt-BR" sz="1700" b="1" kern="1200" dirty="0" smtClean="0">
              <a:latin typeface="Candara" panose="020E0502030303020204" pitchFamily="34" charset="0"/>
            </a:rPr>
            <a:t>96 até 105 pontos, se homem </a:t>
          </a:r>
          <a:endParaRPr lang="pt-BR" sz="1700" b="1" kern="1200" dirty="0">
            <a:latin typeface="Candara" panose="020E0502030303020204" pitchFamily="34" charset="0"/>
          </a:endParaRPr>
        </a:p>
      </dsp:txBody>
      <dsp:txXfrm>
        <a:off x="2594333" y="3789689"/>
        <a:ext cx="3891501" cy="860931"/>
      </dsp:txXfrm>
    </dsp:sp>
    <dsp:sp modelId="{A586098B-0C85-4DDF-8A34-EF8A9D3C5EBA}">
      <dsp:nvSpPr>
        <dsp:cNvPr id="0" name=""/>
        <dsp:cNvSpPr/>
      </dsp:nvSpPr>
      <dsp:spPr>
        <a:xfrm>
          <a:off x="0" y="3789689"/>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pt-BR" sz="2300" kern="1200" dirty="0" smtClean="0"/>
            <a:t>Somatório da idade e da contribuição  </a:t>
          </a:r>
          <a:endParaRPr lang="pt-BR" sz="2300" kern="1200" dirty="0"/>
        </a:p>
      </dsp:txBody>
      <dsp:txXfrm>
        <a:off x="0" y="3789689"/>
        <a:ext cx="2594334" cy="86093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925B0B-31A8-4704-9907-4FF58287EEAE}">
      <dsp:nvSpPr>
        <dsp:cNvPr id="0" name=""/>
        <dsp:cNvSpPr/>
      </dsp:nvSpPr>
      <dsp:spPr>
        <a:xfrm>
          <a:off x="2594333" y="1590"/>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Mulher </a:t>
          </a:r>
          <a:r>
            <a:rPr lang="pt-BR" sz="2000" b="1" kern="1200" dirty="0" smtClean="0">
              <a:latin typeface="Candara" panose="020E0502030303020204" pitchFamily="34" charset="0"/>
            </a:rPr>
            <a:t>57, em 2019</a:t>
          </a:r>
          <a:endParaRPr lang="pt-BR" sz="2000" b="1" kern="1200" dirty="0">
            <a:latin typeface="Candara" panose="020E0502030303020204" pitchFamily="34" charset="0"/>
          </a:endParaRPr>
        </a:p>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Homem </a:t>
          </a:r>
          <a:r>
            <a:rPr lang="pt-BR" sz="2000" b="1" kern="1200" dirty="0" smtClean="0">
              <a:latin typeface="Candara" panose="020E0502030303020204" pitchFamily="34" charset="0"/>
            </a:rPr>
            <a:t>60, em 2019</a:t>
          </a:r>
          <a:endParaRPr lang="pt-BR" sz="2000" b="1" kern="1200" dirty="0">
            <a:latin typeface="Candara" panose="020E0502030303020204" pitchFamily="34" charset="0"/>
          </a:endParaRPr>
        </a:p>
      </dsp:txBody>
      <dsp:txXfrm>
        <a:off x="2594333" y="1590"/>
        <a:ext cx="3891501" cy="860931"/>
      </dsp:txXfrm>
    </dsp:sp>
    <dsp:sp modelId="{60193DED-8F2E-454C-B905-A08CA7A65BBF}">
      <dsp:nvSpPr>
        <dsp:cNvPr id="0" name=""/>
        <dsp:cNvSpPr/>
      </dsp:nvSpPr>
      <dsp:spPr>
        <a:xfrm>
          <a:off x="0" y="1590"/>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Idade </a:t>
          </a:r>
          <a:r>
            <a:rPr lang="pt-BR" sz="2400" kern="1200" dirty="0" smtClean="0"/>
            <a:t>mínima de aposentadoria </a:t>
          </a:r>
          <a:r>
            <a:rPr lang="pt-BR" sz="2400" kern="1200" dirty="0"/>
            <a:t>	</a:t>
          </a:r>
        </a:p>
      </dsp:txBody>
      <dsp:txXfrm>
        <a:off x="0" y="1590"/>
        <a:ext cx="2594334" cy="860931"/>
      </dsp:txXfrm>
    </dsp:sp>
    <dsp:sp modelId="{B69DD1FD-269D-4FE2-8616-CDA34C7ECC1D}">
      <dsp:nvSpPr>
        <dsp:cNvPr id="0" name=""/>
        <dsp:cNvSpPr/>
      </dsp:nvSpPr>
      <dsp:spPr>
        <a:xfrm>
          <a:off x="2594333" y="948614"/>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pt-BR" sz="1800" b="1" kern="1200" dirty="0" smtClean="0">
              <a:latin typeface="Candara" panose="020E0502030303020204" pitchFamily="34" charset="0"/>
            </a:rPr>
            <a:t>Mínimo de 30 </a:t>
          </a:r>
          <a:r>
            <a:rPr lang="pt-BR" sz="1800" b="1" kern="1200" dirty="0">
              <a:latin typeface="Candara" panose="020E0502030303020204" pitchFamily="34" charset="0"/>
            </a:rPr>
            <a:t>anos </a:t>
          </a:r>
          <a:r>
            <a:rPr lang="pt-BR" sz="1800" b="1" kern="1200" dirty="0" smtClean="0">
              <a:latin typeface="Candara" panose="020E0502030303020204" pitchFamily="34" charset="0"/>
            </a:rPr>
            <a:t>para as Mulheres e de 35 para os Homens</a:t>
          </a:r>
          <a:endParaRPr lang="pt-BR" sz="1800" b="1" kern="1200" dirty="0">
            <a:latin typeface="Candara" panose="020E0502030303020204" pitchFamily="34" charset="0"/>
          </a:endParaRPr>
        </a:p>
      </dsp:txBody>
      <dsp:txXfrm>
        <a:off x="2594333" y="948614"/>
        <a:ext cx="3891501" cy="860931"/>
      </dsp:txXfrm>
    </dsp:sp>
    <dsp:sp modelId="{7C1DFFBE-87EE-4749-B7AC-CF971E64E3DC}">
      <dsp:nvSpPr>
        <dsp:cNvPr id="0" name=""/>
        <dsp:cNvSpPr/>
      </dsp:nvSpPr>
      <dsp:spPr>
        <a:xfrm>
          <a:off x="0" y="948614"/>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Contribuição</a:t>
          </a:r>
        </a:p>
      </dsp:txBody>
      <dsp:txXfrm>
        <a:off x="0" y="948614"/>
        <a:ext cx="2594334" cy="860931"/>
      </dsp:txXfrm>
    </dsp:sp>
    <dsp:sp modelId="{2C096B4A-A06F-4FC7-BDC3-44E1084591B5}">
      <dsp:nvSpPr>
        <dsp:cNvPr id="0" name=""/>
        <dsp:cNvSpPr/>
      </dsp:nvSpPr>
      <dsp:spPr>
        <a:xfrm>
          <a:off x="2594333" y="1895639"/>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latin typeface="Candara" panose="020E0502030303020204" pitchFamily="34" charset="0"/>
            </a:rPr>
            <a:t>20 </a:t>
          </a:r>
          <a:r>
            <a:rPr lang="pt-BR" sz="2000" b="1" kern="1200" dirty="0">
              <a:latin typeface="Candara" panose="020E0502030303020204" pitchFamily="34" charset="0"/>
            </a:rPr>
            <a:t>anos no serviço público</a:t>
          </a:r>
        </a:p>
      </dsp:txBody>
      <dsp:txXfrm>
        <a:off x="2594333" y="1895639"/>
        <a:ext cx="3891501" cy="860931"/>
      </dsp:txXfrm>
    </dsp:sp>
    <dsp:sp modelId="{E28E34D1-C286-450A-9922-50255785F439}">
      <dsp:nvSpPr>
        <dsp:cNvPr id="0" name=""/>
        <dsp:cNvSpPr/>
      </dsp:nvSpPr>
      <dsp:spPr>
        <a:xfrm>
          <a:off x="0" y="1895639"/>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Efetivo exercício</a:t>
          </a:r>
        </a:p>
      </dsp:txBody>
      <dsp:txXfrm>
        <a:off x="0" y="1895639"/>
        <a:ext cx="2594334" cy="860931"/>
      </dsp:txXfrm>
    </dsp:sp>
    <dsp:sp modelId="{A7E9FAC9-5633-4BFA-84C6-B6F9CBF21002}">
      <dsp:nvSpPr>
        <dsp:cNvPr id="0" name=""/>
        <dsp:cNvSpPr/>
      </dsp:nvSpPr>
      <dsp:spPr>
        <a:xfrm>
          <a:off x="2594333" y="2842664"/>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5 anos</a:t>
          </a:r>
        </a:p>
      </dsp:txBody>
      <dsp:txXfrm>
        <a:off x="2594333" y="2842664"/>
        <a:ext cx="3891501" cy="860931"/>
      </dsp:txXfrm>
    </dsp:sp>
    <dsp:sp modelId="{99166664-67EA-4E5D-98FD-ACD0DD150EBE}">
      <dsp:nvSpPr>
        <dsp:cNvPr id="0" name=""/>
        <dsp:cNvSpPr/>
      </dsp:nvSpPr>
      <dsp:spPr>
        <a:xfrm>
          <a:off x="0" y="2842664"/>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a:t>Tempo no cargo</a:t>
          </a:r>
        </a:p>
      </dsp:txBody>
      <dsp:txXfrm>
        <a:off x="0" y="2842664"/>
        <a:ext cx="2594334" cy="860931"/>
      </dsp:txXfrm>
    </dsp:sp>
    <dsp:sp modelId="{44A4FE02-5098-4037-AFC8-F3F8A442D730}">
      <dsp:nvSpPr>
        <dsp:cNvPr id="0" name=""/>
        <dsp:cNvSpPr/>
      </dsp:nvSpPr>
      <dsp:spPr>
        <a:xfrm>
          <a:off x="2594333" y="3789689"/>
          <a:ext cx="3891501" cy="860931"/>
        </a:xfrm>
        <a:prstGeom prst="rightArrow">
          <a:avLst>
            <a:gd name="adj1" fmla="val 75000"/>
            <a:gd name="adj2" fmla="val 50000"/>
          </a:avLst>
        </a:prstGeom>
        <a:solidFill>
          <a:schemeClr val="accent1">
            <a:alpha val="9000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latin typeface="Candara" panose="020E0502030303020204" pitchFamily="34" charset="0"/>
            </a:rPr>
            <a:t>100% do tempo restante para completar 30 ou 35 anos. </a:t>
          </a:r>
          <a:endParaRPr lang="pt-BR" sz="2000" b="1" kern="1200" dirty="0">
            <a:latin typeface="Candara" panose="020E0502030303020204" pitchFamily="34" charset="0"/>
          </a:endParaRPr>
        </a:p>
      </dsp:txBody>
      <dsp:txXfrm>
        <a:off x="2594333" y="3789689"/>
        <a:ext cx="3891501" cy="860931"/>
      </dsp:txXfrm>
    </dsp:sp>
    <dsp:sp modelId="{A586098B-0C85-4DDF-8A34-EF8A9D3C5EBA}">
      <dsp:nvSpPr>
        <dsp:cNvPr id="0" name=""/>
        <dsp:cNvSpPr/>
      </dsp:nvSpPr>
      <dsp:spPr>
        <a:xfrm>
          <a:off x="0" y="3789689"/>
          <a:ext cx="2594334" cy="860931"/>
        </a:xfrm>
        <a:prstGeom prst="roundRect">
          <a:avLst/>
        </a:prstGeom>
        <a:solidFill>
          <a:schemeClr val="accent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pt-BR" sz="2400" kern="1200" dirty="0" smtClean="0"/>
            <a:t>Pedágio de 100%</a:t>
          </a:r>
          <a:endParaRPr lang="pt-BR" sz="2400" kern="1200" dirty="0"/>
        </a:p>
      </dsp:txBody>
      <dsp:txXfrm>
        <a:off x="0" y="3789689"/>
        <a:ext cx="2594334" cy="86093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AA233E-AE66-4DB0-9A0C-CF98A1348507}">
      <dsp:nvSpPr>
        <dsp:cNvPr id="0" name=""/>
        <dsp:cNvSpPr/>
      </dsp:nvSpPr>
      <dsp:spPr>
        <a:xfrm>
          <a:off x="801007" y="462"/>
          <a:ext cx="1232350" cy="1213831"/>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pt-BR" sz="3200" kern="1200" dirty="0" smtClean="0"/>
            <a:t>60%</a:t>
          </a:r>
          <a:endParaRPr lang="pt-BR" sz="3200" kern="1200" dirty="0"/>
        </a:p>
      </dsp:txBody>
      <dsp:txXfrm>
        <a:off x="801007" y="462"/>
        <a:ext cx="1232350" cy="1213831"/>
      </dsp:txXfrm>
    </dsp:sp>
    <dsp:sp modelId="{C102EAE7-8849-4640-B26F-B38DEF125A65}">
      <dsp:nvSpPr>
        <dsp:cNvPr id="0" name=""/>
        <dsp:cNvSpPr/>
      </dsp:nvSpPr>
      <dsp:spPr>
        <a:xfrm>
          <a:off x="2092442" y="396362"/>
          <a:ext cx="422030" cy="422030"/>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2092442" y="396362"/>
        <a:ext cx="422030" cy="422030"/>
      </dsp:txXfrm>
    </dsp:sp>
    <dsp:sp modelId="{3DCA3152-C5CF-4C9F-BFFC-7E59A3E2B212}">
      <dsp:nvSpPr>
        <dsp:cNvPr id="0" name=""/>
        <dsp:cNvSpPr/>
      </dsp:nvSpPr>
      <dsp:spPr>
        <a:xfrm>
          <a:off x="2573556" y="243558"/>
          <a:ext cx="727638" cy="727638"/>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t>2%</a:t>
          </a:r>
          <a:endParaRPr lang="pt-BR" sz="1600" kern="1200" dirty="0"/>
        </a:p>
      </dsp:txBody>
      <dsp:txXfrm>
        <a:off x="2573556" y="243558"/>
        <a:ext cx="727638" cy="727638"/>
      </dsp:txXfrm>
    </dsp:sp>
    <dsp:sp modelId="{7960BC59-F6E7-419E-ABD2-A8D68E72E850}">
      <dsp:nvSpPr>
        <dsp:cNvPr id="0" name=""/>
        <dsp:cNvSpPr/>
      </dsp:nvSpPr>
      <dsp:spPr>
        <a:xfrm>
          <a:off x="3360279" y="396362"/>
          <a:ext cx="422030" cy="422030"/>
        </a:xfrm>
        <a:prstGeom prst="mathPlus">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a:off x="3360279" y="396362"/>
        <a:ext cx="422030" cy="422030"/>
      </dsp:txXfrm>
    </dsp:sp>
    <dsp:sp modelId="{1F2FC3E4-84CA-4A16-B2EF-8E9A602A7A74}">
      <dsp:nvSpPr>
        <dsp:cNvPr id="0" name=""/>
        <dsp:cNvSpPr/>
      </dsp:nvSpPr>
      <dsp:spPr>
        <a:xfrm>
          <a:off x="3841393" y="243558"/>
          <a:ext cx="727638" cy="727638"/>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t>...%</a:t>
          </a:r>
          <a:endParaRPr lang="pt-BR" sz="1600" kern="1200" dirty="0"/>
        </a:p>
      </dsp:txBody>
      <dsp:txXfrm>
        <a:off x="3841393" y="243558"/>
        <a:ext cx="727638" cy="727638"/>
      </dsp:txXfrm>
    </dsp:sp>
    <dsp:sp modelId="{E579D065-1192-449F-A1E1-B6F209A56B9C}">
      <dsp:nvSpPr>
        <dsp:cNvPr id="0" name=""/>
        <dsp:cNvSpPr/>
      </dsp:nvSpPr>
      <dsp:spPr>
        <a:xfrm>
          <a:off x="4628116" y="396362"/>
          <a:ext cx="422030" cy="422030"/>
        </a:xfrm>
        <a:prstGeom prst="mathEqual">
          <a:avLst/>
        </a:prstGeom>
        <a:solidFill>
          <a:schemeClr val="accent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pt-BR" sz="1700" kern="1200"/>
        </a:p>
      </dsp:txBody>
      <dsp:txXfrm>
        <a:off x="4628116" y="396362"/>
        <a:ext cx="422030" cy="422030"/>
      </dsp:txXfrm>
    </dsp:sp>
    <dsp:sp modelId="{212B4D28-CE3E-4677-AB94-F55A7B3EE2E8}">
      <dsp:nvSpPr>
        <dsp:cNvPr id="0" name=""/>
        <dsp:cNvSpPr/>
      </dsp:nvSpPr>
      <dsp:spPr>
        <a:xfrm>
          <a:off x="5109230" y="243558"/>
          <a:ext cx="727638" cy="727638"/>
        </a:xfrm>
        <a:prstGeom prst="ellipse">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pt-BR" sz="1600" kern="1200" dirty="0" smtClean="0"/>
            <a:t>100%</a:t>
          </a:r>
          <a:endParaRPr lang="pt-BR" sz="1600" kern="1200" dirty="0"/>
        </a:p>
      </dsp:txBody>
      <dsp:txXfrm>
        <a:off x="5109230" y="243558"/>
        <a:ext cx="727638" cy="72763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7" y="0"/>
            <a:ext cx="2974975" cy="50157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sz="quarter" idx="1"/>
          </p:nvPr>
        </p:nvSpPr>
        <p:spPr>
          <a:xfrm>
            <a:off x="3889382" y="0"/>
            <a:ext cx="2974975" cy="50157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0E012D-31D9-4670-9813-9D766530D7D8}" type="datetimeFigureOut">
              <a:rPr lang="pt-BR"/>
              <a:pPr>
                <a:defRPr/>
              </a:pPr>
              <a:t>06/08/2019</a:t>
            </a:fld>
            <a:endParaRPr lang="pt-BR"/>
          </a:p>
        </p:txBody>
      </p:sp>
      <p:sp>
        <p:nvSpPr>
          <p:cNvPr id="4" name="Espaço Reservado para Rodapé 3"/>
          <p:cNvSpPr>
            <a:spLocks noGrp="1"/>
          </p:cNvSpPr>
          <p:nvPr>
            <p:ph type="ftr" sz="quarter" idx="2"/>
          </p:nvPr>
        </p:nvSpPr>
        <p:spPr>
          <a:xfrm>
            <a:off x="7" y="9494918"/>
            <a:ext cx="2974975" cy="50157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pt-BR"/>
          </a:p>
        </p:txBody>
      </p:sp>
      <p:sp>
        <p:nvSpPr>
          <p:cNvPr id="5" name="Espaço Reservado para Número de Slide 4"/>
          <p:cNvSpPr>
            <a:spLocks noGrp="1"/>
          </p:cNvSpPr>
          <p:nvPr>
            <p:ph type="sldNum" sz="quarter" idx="3"/>
          </p:nvPr>
        </p:nvSpPr>
        <p:spPr>
          <a:xfrm>
            <a:off x="3889382" y="9494918"/>
            <a:ext cx="2974975" cy="50157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BF17297-8599-4DE8-AC39-E3A148C3447F}" type="slidenum">
              <a:rPr lang="pt-BR"/>
              <a:pPr>
                <a:defRPr/>
              </a:pPr>
              <a:t>‹nº›</a:t>
            </a:fld>
            <a:endParaRPr lang="pt-BR"/>
          </a:p>
        </p:txBody>
      </p:sp>
    </p:spTree>
    <p:extLst>
      <p:ext uri="{BB962C8B-B14F-4D97-AF65-F5344CB8AC3E}">
        <p14:creationId xmlns:p14="http://schemas.microsoft.com/office/powerpoint/2010/main" xmlns="" val="4161688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7" y="0"/>
            <a:ext cx="2974975" cy="501570"/>
          </a:xfrm>
          <a:prstGeom prst="rect">
            <a:avLst/>
          </a:prstGeom>
        </p:spPr>
        <p:txBody>
          <a:bodyPr vert="horz" lIns="96359" tIns="48180" rIns="96359" bIns="48180" rtlCol="0"/>
          <a:lstStyle>
            <a:lvl1pPr algn="l" fontAlgn="auto">
              <a:spcBef>
                <a:spcPts val="0"/>
              </a:spcBef>
              <a:spcAft>
                <a:spcPts val="0"/>
              </a:spcAft>
              <a:defRPr sz="1300">
                <a:latin typeface="+mn-lt"/>
                <a:cs typeface="+mn-cs"/>
              </a:defRPr>
            </a:lvl1pPr>
          </a:lstStyle>
          <a:p>
            <a:pPr>
              <a:defRPr/>
            </a:pPr>
            <a:endParaRPr lang="pt-BR"/>
          </a:p>
        </p:txBody>
      </p:sp>
      <p:sp>
        <p:nvSpPr>
          <p:cNvPr id="3" name="Espaço Reservado para Data 2"/>
          <p:cNvSpPr>
            <a:spLocks noGrp="1"/>
          </p:cNvSpPr>
          <p:nvPr>
            <p:ph type="dt" idx="1"/>
          </p:nvPr>
        </p:nvSpPr>
        <p:spPr>
          <a:xfrm>
            <a:off x="3889382" y="0"/>
            <a:ext cx="2974975" cy="501570"/>
          </a:xfrm>
          <a:prstGeom prst="rect">
            <a:avLst/>
          </a:prstGeom>
        </p:spPr>
        <p:txBody>
          <a:bodyPr vert="horz" lIns="96359" tIns="48180" rIns="96359" bIns="48180" rtlCol="0"/>
          <a:lstStyle>
            <a:lvl1pPr algn="r" fontAlgn="auto">
              <a:spcBef>
                <a:spcPts val="0"/>
              </a:spcBef>
              <a:spcAft>
                <a:spcPts val="0"/>
              </a:spcAft>
              <a:defRPr sz="1300" smtClean="0">
                <a:latin typeface="+mn-lt"/>
                <a:cs typeface="+mn-cs"/>
              </a:defRPr>
            </a:lvl1pPr>
          </a:lstStyle>
          <a:p>
            <a:pPr>
              <a:defRPr/>
            </a:pPr>
            <a:fld id="{F54765B3-3949-4184-B44C-E96568746FE1}" type="datetimeFigureOut">
              <a:rPr lang="pt-BR"/>
              <a:pPr>
                <a:defRPr/>
              </a:pPr>
              <a:t>06/08/2019</a:t>
            </a:fld>
            <a:endParaRPr lang="pt-BR"/>
          </a:p>
        </p:txBody>
      </p:sp>
      <p:sp>
        <p:nvSpPr>
          <p:cNvPr id="4" name="Espaço Reservado para Imagem de Slide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pPr lvl="0"/>
            <a:endParaRPr lang="pt-BR" noProof="0"/>
          </a:p>
        </p:txBody>
      </p:sp>
      <p:sp>
        <p:nvSpPr>
          <p:cNvPr id="5" name="Espaço Reservado para Anotações 4"/>
          <p:cNvSpPr>
            <a:spLocks noGrp="1"/>
          </p:cNvSpPr>
          <p:nvPr>
            <p:ph type="body" sz="quarter" idx="3"/>
          </p:nvPr>
        </p:nvSpPr>
        <p:spPr>
          <a:xfrm>
            <a:off x="687388" y="4810949"/>
            <a:ext cx="5492750" cy="3936375"/>
          </a:xfrm>
          <a:prstGeom prst="rect">
            <a:avLst/>
          </a:prstGeom>
        </p:spPr>
        <p:txBody>
          <a:bodyPr vert="horz" lIns="96359" tIns="48180" rIns="96359" bIns="4818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7" y="9494918"/>
            <a:ext cx="2974975" cy="501570"/>
          </a:xfrm>
          <a:prstGeom prst="rect">
            <a:avLst/>
          </a:prstGeom>
        </p:spPr>
        <p:txBody>
          <a:bodyPr vert="horz" lIns="96359" tIns="48180" rIns="96359" bIns="48180" rtlCol="0" anchor="b"/>
          <a:lstStyle>
            <a:lvl1pPr algn="l" fontAlgn="auto">
              <a:spcBef>
                <a:spcPts val="0"/>
              </a:spcBef>
              <a:spcAft>
                <a:spcPts val="0"/>
              </a:spcAft>
              <a:defRPr sz="13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9382" y="9494918"/>
            <a:ext cx="2974975" cy="501570"/>
          </a:xfrm>
          <a:prstGeom prst="rect">
            <a:avLst/>
          </a:prstGeom>
        </p:spPr>
        <p:txBody>
          <a:bodyPr vert="horz" lIns="96359" tIns="48180" rIns="96359" bIns="48180" rtlCol="0" anchor="b"/>
          <a:lstStyle>
            <a:lvl1pPr algn="r" fontAlgn="auto">
              <a:spcBef>
                <a:spcPts val="0"/>
              </a:spcBef>
              <a:spcAft>
                <a:spcPts val="0"/>
              </a:spcAft>
              <a:defRPr sz="1300" smtClean="0">
                <a:latin typeface="+mn-lt"/>
                <a:cs typeface="+mn-cs"/>
              </a:defRPr>
            </a:lvl1pPr>
          </a:lstStyle>
          <a:p>
            <a:pPr>
              <a:defRPr/>
            </a:pPr>
            <a:fld id="{8CDEA1F9-A675-488D-A703-880D0231416F}" type="slidenum">
              <a:rPr lang="pt-BR"/>
              <a:pPr>
                <a:defRPr/>
              </a:pPr>
              <a:t>‹nº›</a:t>
            </a:fld>
            <a:endParaRPr lang="pt-BR"/>
          </a:p>
        </p:txBody>
      </p:sp>
    </p:spTree>
    <p:extLst>
      <p:ext uri="{BB962C8B-B14F-4D97-AF65-F5344CB8AC3E}">
        <p14:creationId xmlns:p14="http://schemas.microsoft.com/office/powerpoint/2010/main" xmlns="" val="142583434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1</a:t>
            </a:fld>
            <a:endParaRPr lang="pt-BR"/>
          </a:p>
        </p:txBody>
      </p:sp>
    </p:spTree>
    <p:extLst>
      <p:ext uri="{BB962C8B-B14F-4D97-AF65-F5344CB8AC3E}">
        <p14:creationId xmlns:p14="http://schemas.microsoft.com/office/powerpoint/2010/main" xmlns="" val="404958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7524"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938565AC-8817-410D-88FB-B465B0EB0DF5}" type="slidenum">
              <a:rPr lang="pt-BR">
                <a:latin typeface="Calibri" pitchFamily="34" charset="0"/>
              </a:rPr>
              <a:pPr fontAlgn="base">
                <a:spcBef>
                  <a:spcPct val="0"/>
                </a:spcBef>
                <a:spcAft>
                  <a:spcPct val="0"/>
                </a:spcAft>
              </a:pPr>
              <a:t>19</a:t>
            </a:fld>
            <a:endParaRPr lang="pt-BR">
              <a:latin typeface="Calibri" pitchFamily="34" charset="0"/>
            </a:endParaRPr>
          </a:p>
        </p:txBody>
      </p:sp>
    </p:spTree>
    <p:extLst>
      <p:ext uri="{BB962C8B-B14F-4D97-AF65-F5344CB8AC3E}">
        <p14:creationId xmlns:p14="http://schemas.microsoft.com/office/powerpoint/2010/main" xmlns="" val="1969611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20</a:t>
            </a:fld>
            <a:endParaRPr lang="pt-BR"/>
          </a:p>
        </p:txBody>
      </p:sp>
    </p:spTree>
    <p:extLst>
      <p:ext uri="{BB962C8B-B14F-4D97-AF65-F5344CB8AC3E}">
        <p14:creationId xmlns:p14="http://schemas.microsoft.com/office/powerpoint/2010/main" xmlns="" val="68087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pPr/>
              <a:t>23</a:t>
            </a:fld>
            <a:endParaRPr lang="pt-BR"/>
          </a:p>
        </p:txBody>
      </p:sp>
    </p:spTree>
    <p:extLst>
      <p:ext uri="{BB962C8B-B14F-4D97-AF65-F5344CB8AC3E}">
        <p14:creationId xmlns:p14="http://schemas.microsoft.com/office/powerpoint/2010/main" xmlns="" val="686848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9572"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A302FB29-8946-4D27-BBFB-68DB217498F9}" type="slidenum">
              <a:rPr lang="pt-BR">
                <a:latin typeface="Calibri" pitchFamily="34" charset="0"/>
              </a:rPr>
              <a:pPr fontAlgn="base">
                <a:spcBef>
                  <a:spcPct val="0"/>
                </a:spcBef>
                <a:spcAft>
                  <a:spcPct val="0"/>
                </a:spcAft>
              </a:pPr>
              <a:t>24</a:t>
            </a:fld>
            <a:endParaRPr lang="pt-BR">
              <a:latin typeface="Calibri" pitchFamily="34" charset="0"/>
            </a:endParaRPr>
          </a:p>
        </p:txBody>
      </p:sp>
    </p:spTree>
    <p:extLst>
      <p:ext uri="{BB962C8B-B14F-4D97-AF65-F5344CB8AC3E}">
        <p14:creationId xmlns:p14="http://schemas.microsoft.com/office/powerpoint/2010/main" xmlns="" val="319685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0595"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10596"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7792780F-E967-49FD-8D12-F1CB69EB3AD4}" type="slidenum">
              <a:rPr lang="pt-BR">
                <a:latin typeface="Calibri" pitchFamily="34" charset="0"/>
              </a:rPr>
              <a:pPr fontAlgn="base">
                <a:spcBef>
                  <a:spcPct val="0"/>
                </a:spcBef>
                <a:spcAft>
                  <a:spcPct val="0"/>
                </a:spcAft>
              </a:pPr>
              <a:t>25</a:t>
            </a:fld>
            <a:endParaRPr lang="pt-BR">
              <a:latin typeface="Calibri" pitchFamily="34" charset="0"/>
            </a:endParaRPr>
          </a:p>
        </p:txBody>
      </p:sp>
    </p:spTree>
    <p:extLst>
      <p:ext uri="{BB962C8B-B14F-4D97-AF65-F5344CB8AC3E}">
        <p14:creationId xmlns:p14="http://schemas.microsoft.com/office/powerpoint/2010/main" xmlns="" val="3546906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27</a:t>
            </a:fld>
            <a:endParaRPr lang="pt-BR"/>
          </a:p>
        </p:txBody>
      </p:sp>
    </p:spTree>
    <p:extLst>
      <p:ext uri="{BB962C8B-B14F-4D97-AF65-F5344CB8AC3E}">
        <p14:creationId xmlns:p14="http://schemas.microsoft.com/office/powerpoint/2010/main" xmlns="" val="313835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04775" y="750888"/>
            <a:ext cx="6680200" cy="3757612"/>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8975" y="4758891"/>
            <a:ext cx="5511800" cy="4508421"/>
          </a:xfrm>
          <a:prstGeom prst="rect">
            <a:avLst/>
          </a:prstGeom>
        </p:spPr>
        <p:txBody>
          <a:bodyPr wrap="square" lIns="96600" tIns="96600" rIns="96600" bIns="96600" anchor="t" anchorCtr="0">
            <a:noAutofit/>
          </a:bodyPr>
          <a:lstStyle/>
          <a:p>
            <a:r>
              <a:rPr lang="pt-BR" dirty="0" smtClean="0"/>
              <a:t>CCJ: Comissão</a:t>
            </a:r>
            <a:r>
              <a:rPr lang="pt-BR" baseline="0" dirty="0" smtClean="0"/>
              <a:t> de Constituição e Justiça </a:t>
            </a:r>
          </a:p>
          <a:p>
            <a:endParaRPr dirty="0"/>
          </a:p>
        </p:txBody>
      </p:sp>
    </p:spTree>
    <p:extLst>
      <p:ext uri="{BB962C8B-B14F-4D97-AF65-F5344CB8AC3E}">
        <p14:creationId xmlns:p14="http://schemas.microsoft.com/office/powerpoint/2010/main" xmlns="" val="2408525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10</a:t>
            </a:fld>
            <a:endParaRPr lang="pt-BR"/>
          </a:p>
        </p:txBody>
      </p:sp>
    </p:spTree>
    <p:extLst>
      <p:ext uri="{BB962C8B-B14F-4D97-AF65-F5344CB8AC3E}">
        <p14:creationId xmlns:p14="http://schemas.microsoft.com/office/powerpoint/2010/main" xmlns="" val="3586980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1379"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1380"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C78E3A20-2344-41D8-91DE-DA81EA5A9BF9}" type="slidenum">
              <a:rPr lang="pt-BR">
                <a:latin typeface="Calibri" pitchFamily="34" charset="0"/>
              </a:rPr>
              <a:pPr fontAlgn="base">
                <a:spcBef>
                  <a:spcPct val="0"/>
                </a:spcBef>
                <a:spcAft>
                  <a:spcPct val="0"/>
                </a:spcAft>
              </a:pPr>
              <a:t>11</a:t>
            </a:fld>
            <a:endParaRPr lang="pt-BR">
              <a:latin typeface="Calibri" pitchFamily="34" charset="0"/>
            </a:endParaRPr>
          </a:p>
        </p:txBody>
      </p:sp>
    </p:spTree>
    <p:extLst>
      <p:ext uri="{BB962C8B-B14F-4D97-AF65-F5344CB8AC3E}">
        <p14:creationId xmlns:p14="http://schemas.microsoft.com/office/powerpoint/2010/main" xmlns="" val="36632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3427"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pt-BR" sz="1200" b="1" baseline="0" dirty="0" smtClean="0"/>
              <a:t>      </a:t>
            </a:r>
            <a:r>
              <a:rPr lang="pt-BR" sz="1200" b="1" dirty="0" smtClean="0"/>
              <a:t>Salário de Benefício</a:t>
            </a:r>
            <a:r>
              <a:rPr lang="pt-BR" sz="1200" dirty="0" smtClean="0"/>
              <a:t>: é a base de cálculo para a “remuneração mensal inicial ”  e corresponde à média dos salários de contribuição; </a:t>
            </a:r>
            <a:br>
              <a:rPr lang="pt-BR" sz="1200" dirty="0" smtClean="0"/>
            </a:br>
            <a:r>
              <a:rPr lang="pt-BR" sz="1200" dirty="0" smtClean="0"/>
              <a:t>•   </a:t>
            </a:r>
            <a:r>
              <a:rPr lang="pt-BR" sz="1200" b="1" dirty="0" smtClean="0"/>
              <a:t> Salário de Contribuição</a:t>
            </a:r>
            <a:r>
              <a:rPr lang="pt-BR" sz="1200" dirty="0" smtClean="0"/>
              <a:t>: é o valor das remunerações que geraram as contribuições dos servidores e que serviram de base para cálculo do “salário de benefício”; </a:t>
            </a:r>
            <a:br>
              <a:rPr lang="pt-BR" sz="1200" dirty="0" smtClean="0"/>
            </a:br>
            <a:r>
              <a:rPr lang="pt-BR" sz="1200" b="1" dirty="0" smtClean="0"/>
              <a:t>•    Remuneração Mensal Inicial: </a:t>
            </a:r>
            <a:r>
              <a:rPr lang="pt-BR" sz="1200" dirty="0" smtClean="0"/>
              <a:t>é valor inicial da aposentadoria ou pensão. Corresponde ao salário de benefício, sobre o qual, se necessário, é aplicado critério de proporcionalidade, em função dos requisitos que o servidor tenha preenchido ou não. </a:t>
            </a:r>
          </a:p>
          <a:p>
            <a:pPr>
              <a:spcBef>
                <a:spcPct val="0"/>
              </a:spcBef>
            </a:pPr>
            <a:endParaRPr lang="pt-BR" dirty="0" smtClean="0"/>
          </a:p>
        </p:txBody>
      </p:sp>
      <p:sp>
        <p:nvSpPr>
          <p:cNvPr id="103428"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0D6CA17A-A748-4C9B-ADFF-59614D473893}" type="slidenum">
              <a:rPr lang="pt-BR">
                <a:latin typeface="Calibri" pitchFamily="34" charset="0"/>
              </a:rPr>
              <a:pPr fontAlgn="base">
                <a:spcBef>
                  <a:spcPct val="0"/>
                </a:spcBef>
                <a:spcAft>
                  <a:spcPct val="0"/>
                </a:spcAft>
              </a:pPr>
              <a:t>12</a:t>
            </a:fld>
            <a:endParaRPr lang="pt-BR">
              <a:latin typeface="Calibri" pitchFamily="34" charset="0"/>
            </a:endParaRPr>
          </a:p>
        </p:txBody>
      </p:sp>
    </p:spTree>
    <p:extLst>
      <p:ext uri="{BB962C8B-B14F-4D97-AF65-F5344CB8AC3E}">
        <p14:creationId xmlns:p14="http://schemas.microsoft.com/office/powerpoint/2010/main" xmlns="" val="2280259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 Ao considerar a média de todas as contribuições, a fórmula de cálculo do benefício da PEC original causa distorção em certos casos, pois pode gerar maior valor para aposentadorias com menor período de contribuição. Para mitigar esse problema, o relator introduziu uma pequena mudança na aplicação da regra geral de cálculo, permitindo desprezar parte do período de contribuição, se isso resultar em benefício de maior valor. Por exemplo, serão considerados apenas 60% da média sobre 20 anos de contribuição, caso seja mais vantajoso do que a inclusão de todo o tempo de contribuição e dos 2% adicionais a cada ano. O mencionado ajuste do substitutivo, contudo, não assegura, necessariamente, que o cumprimento de maior período contributivo - além do tempo mínimo requerido - terá reflexo positivo no valor do benefício. </a:t>
            </a:r>
            <a:endParaRPr lang="pt-BR" dirty="0"/>
          </a:p>
        </p:txBody>
      </p:sp>
      <p:sp>
        <p:nvSpPr>
          <p:cNvPr id="4" name="Espaço Reservado para Número de Slide 3"/>
          <p:cNvSpPr>
            <a:spLocks noGrp="1"/>
          </p:cNvSpPr>
          <p:nvPr>
            <p:ph type="sldNum" sz="quarter" idx="10"/>
          </p:nvPr>
        </p:nvSpPr>
        <p:spPr/>
        <p:txBody>
          <a:bodyPr/>
          <a:lstStyle/>
          <a:p>
            <a:fld id="{FE731016-FB21-45D8-9EE6-08C62AD6619D}" type="slidenum">
              <a:rPr lang="pt-BR" smtClean="0"/>
              <a:pPr/>
              <a:t>13</a:t>
            </a:fld>
            <a:endParaRPr lang="pt-BR"/>
          </a:p>
        </p:txBody>
      </p:sp>
    </p:spTree>
    <p:extLst>
      <p:ext uri="{BB962C8B-B14F-4D97-AF65-F5344CB8AC3E}">
        <p14:creationId xmlns:p14="http://schemas.microsoft.com/office/powerpoint/2010/main" xmlns="" val="427070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7523" name="Espaço Reservado para Anotaçõ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dirty="0" smtClean="0"/>
          </a:p>
        </p:txBody>
      </p:sp>
      <p:sp>
        <p:nvSpPr>
          <p:cNvPr id="107524" name="Espaço Reservado para Número de Slid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fontAlgn="base">
              <a:spcBef>
                <a:spcPct val="0"/>
              </a:spcBef>
              <a:spcAft>
                <a:spcPct val="0"/>
              </a:spcAft>
            </a:pPr>
            <a:fld id="{938565AC-8817-410D-88FB-B465B0EB0DF5}" type="slidenum">
              <a:rPr lang="pt-BR">
                <a:latin typeface="Calibri" pitchFamily="34" charset="0"/>
              </a:rPr>
              <a:pPr fontAlgn="base">
                <a:spcBef>
                  <a:spcPct val="0"/>
                </a:spcBef>
                <a:spcAft>
                  <a:spcPct val="0"/>
                </a:spcAft>
              </a:pPr>
              <a:t>16</a:t>
            </a:fld>
            <a:endParaRPr lang="pt-BR">
              <a:latin typeface="Calibri" pitchFamily="34" charset="0"/>
            </a:endParaRPr>
          </a:p>
        </p:txBody>
      </p:sp>
    </p:spTree>
    <p:extLst>
      <p:ext uri="{BB962C8B-B14F-4D97-AF65-F5344CB8AC3E}">
        <p14:creationId xmlns:p14="http://schemas.microsoft.com/office/powerpoint/2010/main" xmlns="" val="389467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17</a:t>
            </a:fld>
            <a:endParaRPr lang="pt-BR"/>
          </a:p>
        </p:txBody>
      </p:sp>
    </p:spTree>
    <p:extLst>
      <p:ext uri="{BB962C8B-B14F-4D97-AF65-F5344CB8AC3E}">
        <p14:creationId xmlns:p14="http://schemas.microsoft.com/office/powerpoint/2010/main" xmlns="" val="357125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 no caso das professoras, a novidade introduzida pelo relator foi o limite máximo de pontuação crescente, que deverá atingir 92 pontos, em vez dos 95 originais da PEC, mantendo-se em 100 pontos no caso dos homens. </a:t>
            </a:r>
            <a:endParaRPr lang="pt-BR" dirty="0"/>
          </a:p>
        </p:txBody>
      </p:sp>
      <p:sp>
        <p:nvSpPr>
          <p:cNvPr id="4" name="Espaço Reservado para Número de Slide 3"/>
          <p:cNvSpPr>
            <a:spLocks noGrp="1"/>
          </p:cNvSpPr>
          <p:nvPr>
            <p:ph type="sldNum" sz="quarter" idx="10"/>
          </p:nvPr>
        </p:nvSpPr>
        <p:spPr/>
        <p:txBody>
          <a:bodyPr/>
          <a:lstStyle/>
          <a:p>
            <a:pPr>
              <a:defRPr/>
            </a:pPr>
            <a:fld id="{8CDEA1F9-A675-488D-A703-880D0231416F}" type="slidenum">
              <a:rPr lang="pt-BR" smtClean="0"/>
              <a:pPr>
                <a:defRPr/>
              </a:pPr>
              <a:t>18</a:t>
            </a:fld>
            <a:endParaRPr lang="pt-BR"/>
          </a:p>
        </p:txBody>
      </p:sp>
    </p:spTree>
    <p:extLst>
      <p:ext uri="{BB962C8B-B14F-4D97-AF65-F5344CB8AC3E}">
        <p14:creationId xmlns:p14="http://schemas.microsoft.com/office/powerpoint/2010/main" xmlns="" val="1696918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61659154-7DED-4985-A877-2CC8F14753A3}" type="datetimeFigureOut">
              <a:rPr lang="pt-BR"/>
              <a:pPr>
                <a:defRPr/>
              </a:pPr>
              <a:t>06/08/2019</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EE413091-DDB6-4104-8307-190ECE48E77D}" type="slidenum">
              <a:rPr lang="pt-BR"/>
              <a:pPr>
                <a:defRPr/>
              </a:pPr>
              <a:t>‹nº›</a:t>
            </a:fld>
            <a:endParaRPr lang="pt-BR"/>
          </a:p>
        </p:txBody>
      </p:sp>
    </p:spTree>
    <p:extLst>
      <p:ext uri="{BB962C8B-B14F-4D97-AF65-F5344CB8AC3E}">
        <p14:creationId xmlns:p14="http://schemas.microsoft.com/office/powerpoint/2010/main" xmlns="" val="330122006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5989453E-AA1C-4601-BE86-CA1D4B938CDD}" type="datetimeFigureOut">
              <a:rPr lang="pt-BR"/>
              <a:pPr>
                <a:defRPr/>
              </a:pPr>
              <a:t>06/08/2019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94D6DDE6-FE35-432A-B140-7FE9588500E9}" type="slidenum">
              <a:rPr lang="pt-BR"/>
              <a:pPr>
                <a:defRPr/>
              </a:pPr>
              <a:t>‹nº›</a:t>
            </a:fld>
            <a:endParaRPr lang="pt-BR"/>
          </a:p>
        </p:txBody>
      </p:sp>
    </p:spTree>
    <p:extLst>
      <p:ext uri="{BB962C8B-B14F-4D97-AF65-F5344CB8AC3E}">
        <p14:creationId xmlns:p14="http://schemas.microsoft.com/office/powerpoint/2010/main" xmlns="" val="24228651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BE8DB8CC-7DCB-4260-9606-877B1E6A7774}"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9002399A-4E1B-40B7-81BE-A9762D4AB883}" type="datetimeFigureOut">
              <a:rPr lang="pt-BR"/>
              <a:pPr>
                <a:defRPr/>
              </a:pPr>
              <a:t>06/08/2019</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xmlns="" val="16695453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789844B7-E3DA-4D28-AD40-404B3FEEBC5C}" type="slidenum">
              <a:rPr lang="pt-BR"/>
              <a:pPr>
                <a:defRPr/>
              </a:pPr>
              <a:t>‹nº›</a:t>
            </a:fld>
            <a:endParaRPr lang="pt-BR"/>
          </a:p>
        </p:txBody>
      </p:sp>
    </p:spTree>
    <p:extLst>
      <p:ext uri="{BB962C8B-B14F-4D97-AF65-F5344CB8AC3E}">
        <p14:creationId xmlns:p14="http://schemas.microsoft.com/office/powerpoint/2010/main" xmlns="" val="3524445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D57EBE8F-93AC-4ADA-9E80-7D9377D4B65B}" type="datetimeFigureOut">
              <a:rPr lang="pt-BR"/>
              <a:pPr>
                <a:defRPr/>
              </a:pPr>
              <a:t>06/08/2019</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4802912B-ADAC-4E0B-9D6F-620A967701FD}" type="slidenum">
              <a:rPr lang="pt-BR"/>
              <a:pPr>
                <a:defRPr/>
              </a:pPr>
              <a:t>‹nº›</a:t>
            </a:fld>
            <a:endParaRPr lang="pt-BR"/>
          </a:p>
        </p:txBody>
      </p:sp>
    </p:spTree>
    <p:extLst>
      <p:ext uri="{BB962C8B-B14F-4D97-AF65-F5344CB8AC3E}">
        <p14:creationId xmlns:p14="http://schemas.microsoft.com/office/powerpoint/2010/main" xmlns="" val="419501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6CB6A439-6DC2-42B8-AED0-A9328607D03D}" type="datetimeFigureOut">
              <a:rPr lang="pt-BR"/>
              <a:pPr>
                <a:defRPr/>
              </a:pPr>
              <a:t>06/08/2019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20D3ADA6-075D-4B50-B206-D3BAF07BBF22}" type="slidenum">
              <a:rPr lang="pt-BR"/>
              <a:pPr>
                <a:defRPr/>
              </a:pPr>
              <a:t>‹nº›</a:t>
            </a:fld>
            <a:endParaRPr lang="pt-BR"/>
          </a:p>
        </p:txBody>
      </p:sp>
    </p:spTree>
    <p:extLst>
      <p:ext uri="{BB962C8B-B14F-4D97-AF65-F5344CB8AC3E}">
        <p14:creationId xmlns:p14="http://schemas.microsoft.com/office/powerpoint/2010/main" xmlns="" val="4095660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DB9A058C-8324-4BF5-849E-17639D95EFB8}" type="datetimeFigureOut">
              <a:rPr lang="pt-BR"/>
              <a:pPr>
                <a:defRPr/>
              </a:pPr>
              <a:t>06/08/2019</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A76E091E-8503-4783-AB95-1249254F91B2}" type="slidenum">
              <a:rPr lang="pt-BR"/>
              <a:pPr>
                <a:defRPr/>
              </a:pPr>
              <a:t>‹nº›</a:t>
            </a:fld>
            <a:endParaRPr lang="pt-BR"/>
          </a:p>
        </p:txBody>
      </p:sp>
    </p:spTree>
    <p:extLst>
      <p:ext uri="{BB962C8B-B14F-4D97-AF65-F5344CB8AC3E}">
        <p14:creationId xmlns:p14="http://schemas.microsoft.com/office/powerpoint/2010/main" xmlns="" val="1230026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CF184798-FDFC-4673-951B-7876ABA5BC17}" type="datetimeFigureOut">
              <a:rPr lang="pt-BR"/>
              <a:pPr>
                <a:defRPr/>
              </a:pPr>
              <a:t>06/08/2019</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FAEA317C-354C-45BA-8746-F6AA34C213F7}" type="slidenum">
              <a:rPr lang="pt-BR"/>
              <a:pPr>
                <a:defRPr/>
              </a:pPr>
              <a:t>‹nº›</a:t>
            </a:fld>
            <a:endParaRPr lang="pt-BR"/>
          </a:p>
        </p:txBody>
      </p:sp>
    </p:spTree>
    <p:extLst>
      <p:ext uri="{BB962C8B-B14F-4D97-AF65-F5344CB8AC3E}">
        <p14:creationId xmlns:p14="http://schemas.microsoft.com/office/powerpoint/2010/main" xmlns="" val="2606847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ECB06269-CE8A-4CEF-BD51-EB04D8600D84}" type="datetimeFigureOut">
              <a:rPr lang="pt-BR"/>
              <a:pPr>
                <a:defRPr/>
              </a:pPr>
              <a:t>06/08/2019</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042C9B33-46BE-43FD-BD3F-C8B1C0966AFC}" type="slidenum">
              <a:rPr lang="pt-BR"/>
              <a:pPr>
                <a:defRPr/>
              </a:pPr>
              <a:t>‹nº›</a:t>
            </a:fld>
            <a:endParaRPr lang="pt-BR"/>
          </a:p>
        </p:txBody>
      </p:sp>
    </p:spTree>
    <p:extLst>
      <p:ext uri="{BB962C8B-B14F-4D97-AF65-F5344CB8AC3E}">
        <p14:creationId xmlns:p14="http://schemas.microsoft.com/office/powerpoint/2010/main" xmlns="" val="2804769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001711EF-E392-4630-BF78-2ED1DD0DB248}" type="datetimeFigureOut">
              <a:rPr lang="pt-BR"/>
              <a:pPr>
                <a:defRPr/>
              </a:pPr>
              <a:t>06/08/2019</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3466CE1E-94A6-4650-979A-E2077C3E5E64}" type="slidenum">
              <a:rPr lang="pt-BR"/>
              <a:pPr>
                <a:defRPr/>
              </a:pPr>
              <a:t>‹nº›</a:t>
            </a:fld>
            <a:endParaRPr lang="pt-BR"/>
          </a:p>
        </p:txBody>
      </p:sp>
    </p:spTree>
    <p:extLst>
      <p:ext uri="{BB962C8B-B14F-4D97-AF65-F5344CB8AC3E}">
        <p14:creationId xmlns:p14="http://schemas.microsoft.com/office/powerpoint/2010/main" xmlns="" val="960869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fld id="{CB3B6F8F-1553-4619-BAFD-371426AB594C}" type="datetimeFigureOut">
              <a:rPr lang="pt-BR"/>
              <a:pPr>
                <a:defRPr/>
              </a:pPr>
              <a:t>06/08/2019</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41054BD6-89DA-4D86-9619-41DFB55416FA}" type="slidenum">
              <a:rPr lang="pt-BR"/>
              <a:pPr>
                <a:defRPr/>
              </a:pPr>
              <a:t>‹nº›</a:t>
            </a:fld>
            <a:endParaRPr lang="pt-BR"/>
          </a:p>
        </p:txBody>
      </p:sp>
    </p:spTree>
    <p:extLst>
      <p:ext uri="{BB962C8B-B14F-4D97-AF65-F5344CB8AC3E}">
        <p14:creationId xmlns:p14="http://schemas.microsoft.com/office/powerpoint/2010/main" xmlns="" val="57666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4B887F0F-E443-416E-AC61-B91A69E3A2BB}" type="datetimeFigureOut">
              <a:rPr lang="pt-BR"/>
              <a:pPr>
                <a:defRPr/>
              </a:pPr>
              <a:t>06/08/2019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034985E6-82E8-44CC-9EAC-09721071CA23}" type="slidenum">
              <a:rPr lang="pt-BR"/>
              <a:pPr>
                <a:defRPr/>
              </a:pPr>
              <a:t>‹nº›</a:t>
            </a:fld>
            <a:endParaRPr lang="pt-BR"/>
          </a:p>
        </p:txBody>
      </p:sp>
    </p:spTree>
    <p:extLst>
      <p:ext uri="{BB962C8B-B14F-4D97-AF65-F5344CB8AC3E}">
        <p14:creationId xmlns:p14="http://schemas.microsoft.com/office/powerpoint/2010/main" xmlns="" val="198882388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9A4F03A0-4FBE-42D7-BE5F-FB2373B1AE36}"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F75F6837-6F3C-43B3-9D14-6E77C93C4C70}"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xmlns="" val="1023979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35C32170-11A9-4065-A2AE-847BDE0B9FA4}"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4FB451C3-5948-498C-A7D9-4A82123C1B09}"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dirty="0"/>
            </a:lvl1pPr>
          </a:lstStyle>
          <a:p>
            <a:pPr>
              <a:defRPr/>
            </a:pPr>
            <a:endParaRPr lang="en-US"/>
          </a:p>
        </p:txBody>
      </p:sp>
    </p:spTree>
    <p:extLst>
      <p:ext uri="{BB962C8B-B14F-4D97-AF65-F5344CB8AC3E}">
        <p14:creationId xmlns:p14="http://schemas.microsoft.com/office/powerpoint/2010/main" xmlns="" val="1958766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1A9A47AD-CBA3-461A-83B5-84D232596E50}" type="datetimeFigureOut">
              <a:rPr lang="pt-BR"/>
              <a:pPr>
                <a:defRPr/>
              </a:pPr>
              <a:t>06/08/2019</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4FD28299-11D5-4616-B78D-AC374F3E6FB9}" type="slidenum">
              <a:rPr lang="pt-BR"/>
              <a:pPr>
                <a:defRPr/>
              </a:pPr>
              <a:t>‹nº›</a:t>
            </a:fld>
            <a:endParaRPr lang="pt-BR"/>
          </a:p>
        </p:txBody>
      </p:sp>
    </p:spTree>
    <p:extLst>
      <p:ext uri="{BB962C8B-B14F-4D97-AF65-F5344CB8AC3E}">
        <p14:creationId xmlns:p14="http://schemas.microsoft.com/office/powerpoint/2010/main" xmlns="" val="3204650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52FD66E0-58E0-4DE0-830C-256FDD2DA08C}"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5921BA68-63B0-4ACA-80B3-E5B0C631E378}" type="datetimeFigureOut">
              <a:rPr lang="pt-BR"/>
              <a:pPr>
                <a:defRPr/>
              </a:pPr>
              <a:t>06/08/2019</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xmlns="" val="1671053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002716C3-3C64-4CD5-BB15-D0DF139E88A8}" type="slidenum">
              <a:rPr lang="pt-BR"/>
              <a:pPr>
                <a:defRPr/>
              </a:pPr>
              <a:t>‹nº›</a:t>
            </a:fld>
            <a:endParaRPr lang="pt-BR"/>
          </a:p>
        </p:txBody>
      </p:sp>
    </p:spTree>
    <p:extLst>
      <p:ext uri="{BB962C8B-B14F-4D97-AF65-F5344CB8AC3E}">
        <p14:creationId xmlns:p14="http://schemas.microsoft.com/office/powerpoint/2010/main" xmlns="" val="314779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F8354F61-2882-4E9D-AC78-C4628A99BC58}" type="datetimeFigureOut">
              <a:rPr lang="pt-BR"/>
              <a:pPr>
                <a:defRPr/>
              </a:pPr>
              <a:t>06/08/2019</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69E7961D-560F-4AF5-944E-A1FC34FBAE93}" type="slidenum">
              <a:rPr lang="pt-BR"/>
              <a:pPr>
                <a:defRPr/>
              </a:pPr>
              <a:t>‹nº›</a:t>
            </a:fld>
            <a:endParaRPr lang="pt-BR"/>
          </a:p>
        </p:txBody>
      </p:sp>
    </p:spTree>
    <p:extLst>
      <p:ext uri="{BB962C8B-B14F-4D97-AF65-F5344CB8AC3E}">
        <p14:creationId xmlns:p14="http://schemas.microsoft.com/office/powerpoint/2010/main" xmlns="" val="38436934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960339B7-10C3-42B9-960F-7C3B2D472E79}" type="datetimeFigureOut">
              <a:rPr lang="pt-BR"/>
              <a:pPr>
                <a:defRPr/>
              </a:pPr>
              <a:t>06/08/2019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B5092552-25B5-493C-A41C-9B64CE2133F7}" type="slidenum">
              <a:rPr lang="pt-BR"/>
              <a:pPr>
                <a:defRPr/>
              </a:pPr>
              <a:t>‹nº›</a:t>
            </a:fld>
            <a:endParaRPr lang="pt-BR"/>
          </a:p>
        </p:txBody>
      </p:sp>
    </p:spTree>
    <p:extLst>
      <p:ext uri="{BB962C8B-B14F-4D97-AF65-F5344CB8AC3E}">
        <p14:creationId xmlns:p14="http://schemas.microsoft.com/office/powerpoint/2010/main" xmlns="" val="21233358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EB6AE038-D1D6-4DDF-9659-E6F784243C8A}" type="datetimeFigureOut">
              <a:rPr lang="pt-BR"/>
              <a:pPr>
                <a:defRPr/>
              </a:pPr>
              <a:t>06/08/2019</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91C430C8-15B9-49EB-8891-FA48E7B3DC3D}" type="slidenum">
              <a:rPr lang="pt-BR"/>
              <a:pPr>
                <a:defRPr/>
              </a:pPr>
              <a:t>‹nº›</a:t>
            </a:fld>
            <a:endParaRPr lang="pt-BR"/>
          </a:p>
        </p:txBody>
      </p:sp>
    </p:spTree>
    <p:extLst>
      <p:ext uri="{BB962C8B-B14F-4D97-AF65-F5344CB8AC3E}">
        <p14:creationId xmlns:p14="http://schemas.microsoft.com/office/powerpoint/2010/main" xmlns="" val="3363123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165C76AA-60D4-4CB7-B37B-69ECFACE5145}" type="datetimeFigureOut">
              <a:rPr lang="pt-BR"/>
              <a:pPr>
                <a:defRPr/>
              </a:pPr>
              <a:t>06/08/2019</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56946194-F237-43AC-9D5B-14FFECD105C0}" type="slidenum">
              <a:rPr lang="pt-BR"/>
              <a:pPr>
                <a:defRPr/>
              </a:pPr>
              <a:t>‹nº›</a:t>
            </a:fld>
            <a:endParaRPr lang="pt-BR"/>
          </a:p>
        </p:txBody>
      </p:sp>
    </p:spTree>
    <p:extLst>
      <p:ext uri="{BB962C8B-B14F-4D97-AF65-F5344CB8AC3E}">
        <p14:creationId xmlns:p14="http://schemas.microsoft.com/office/powerpoint/2010/main" xmlns="" val="2611191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A7CD5F6F-E8DB-40E6-879C-B6F9C229854A}" type="datetimeFigureOut">
              <a:rPr lang="pt-BR"/>
              <a:pPr>
                <a:defRPr/>
              </a:pPr>
              <a:t>06/08/2019</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8511D415-8A55-478B-BCF3-85BA0F9ED7BC}" type="slidenum">
              <a:rPr lang="pt-BR"/>
              <a:pPr>
                <a:defRPr/>
              </a:pPr>
              <a:t>‹nº›</a:t>
            </a:fld>
            <a:endParaRPr lang="pt-BR"/>
          </a:p>
        </p:txBody>
      </p:sp>
    </p:spTree>
    <p:extLst>
      <p:ext uri="{BB962C8B-B14F-4D97-AF65-F5344CB8AC3E}">
        <p14:creationId xmlns:p14="http://schemas.microsoft.com/office/powerpoint/2010/main" xmlns="" val="2916401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6AABD22B-D3AC-4CC5-90A8-580CD534FFFD}" type="datetimeFigureOut">
              <a:rPr lang="pt-BR"/>
              <a:pPr>
                <a:defRPr/>
              </a:pPr>
              <a:t>06/08/2019</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9F6E510D-CAC0-4B22-B92D-0EFE35880331}" type="slidenum">
              <a:rPr lang="pt-BR"/>
              <a:pPr>
                <a:defRPr/>
              </a:pPr>
              <a:t>‹nº›</a:t>
            </a:fld>
            <a:endParaRPr lang="pt-BR"/>
          </a:p>
        </p:txBody>
      </p:sp>
    </p:spTree>
    <p:extLst>
      <p:ext uri="{BB962C8B-B14F-4D97-AF65-F5344CB8AC3E}">
        <p14:creationId xmlns:p14="http://schemas.microsoft.com/office/powerpoint/2010/main" xmlns="" val="2371027983"/>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62F87BC9-9BB8-4E1E-B164-B016FA9082B2}" type="datetimeFigureOut">
              <a:rPr lang="pt-BR"/>
              <a:pPr>
                <a:defRPr/>
              </a:pPr>
              <a:t>06/08/2019</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06283055-AD70-4B04-9CE1-632C5309A23F}" type="slidenum">
              <a:rPr lang="pt-BR"/>
              <a:pPr>
                <a:defRPr/>
              </a:pPr>
              <a:t>‹nº›</a:t>
            </a:fld>
            <a:endParaRPr lang="pt-BR"/>
          </a:p>
        </p:txBody>
      </p:sp>
    </p:spTree>
    <p:extLst>
      <p:ext uri="{BB962C8B-B14F-4D97-AF65-F5344CB8AC3E}">
        <p14:creationId xmlns:p14="http://schemas.microsoft.com/office/powerpoint/2010/main" xmlns="" val="2093865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fld id="{44B596C4-E2AA-4694-95AB-E724C90DBB2E}" type="datetimeFigureOut">
              <a:rPr lang="pt-BR"/>
              <a:pPr>
                <a:defRPr/>
              </a:pPr>
              <a:t>06/08/2019</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5B493913-6169-4993-86FE-958A3800CA9C}" type="slidenum">
              <a:rPr lang="pt-BR"/>
              <a:pPr>
                <a:defRPr/>
              </a:pPr>
              <a:t>‹nº›</a:t>
            </a:fld>
            <a:endParaRPr lang="pt-BR"/>
          </a:p>
        </p:txBody>
      </p:sp>
    </p:spTree>
    <p:extLst>
      <p:ext uri="{BB962C8B-B14F-4D97-AF65-F5344CB8AC3E}">
        <p14:creationId xmlns:p14="http://schemas.microsoft.com/office/powerpoint/2010/main" xmlns="" val="9157302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9B5F0181-1A39-4C9B-B291-5669B258D157}"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148DF6C5-6D05-423A-8094-8178C924A207}"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xmlns="" val="4156822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1DA14328-E734-4468-B78C-001843987AA8}"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015550DE-1A2F-4D37-B183-2C5A141AC708}"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dirty="0"/>
            </a:lvl1pPr>
          </a:lstStyle>
          <a:p>
            <a:pPr>
              <a:defRPr/>
            </a:pPr>
            <a:endParaRPr lang="en-US"/>
          </a:p>
        </p:txBody>
      </p:sp>
    </p:spTree>
    <p:extLst>
      <p:ext uri="{BB962C8B-B14F-4D97-AF65-F5344CB8AC3E}">
        <p14:creationId xmlns:p14="http://schemas.microsoft.com/office/powerpoint/2010/main" xmlns="" val="29513434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D12623D5-992A-4E58-A186-811E5E49C069}" type="datetimeFigureOut">
              <a:rPr lang="pt-BR"/>
              <a:pPr>
                <a:defRPr/>
              </a:pPr>
              <a:t>06/08/2019</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8BDAE68B-422D-4645-902C-0E83F3C565DE}" type="slidenum">
              <a:rPr lang="pt-BR"/>
              <a:pPr>
                <a:defRPr/>
              </a:pPr>
              <a:t>‹nº›</a:t>
            </a:fld>
            <a:endParaRPr lang="pt-BR"/>
          </a:p>
        </p:txBody>
      </p:sp>
    </p:spTree>
    <p:extLst>
      <p:ext uri="{BB962C8B-B14F-4D97-AF65-F5344CB8AC3E}">
        <p14:creationId xmlns:p14="http://schemas.microsoft.com/office/powerpoint/2010/main" xmlns="" val="2203430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AEE4343F-191B-4245-87DC-3047940ACCFD}"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84985B13-021F-47B8-82D0-4C6299D5C91E}" type="datetimeFigureOut">
              <a:rPr lang="pt-BR"/>
              <a:pPr>
                <a:defRPr/>
              </a:pPr>
              <a:t>06/08/2019</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xmlns="" val="2024165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671E18C5-9362-43A1-8A5F-0E454D6D33E2}" type="slidenum">
              <a:rPr lang="pt-BR"/>
              <a:pPr>
                <a:defRPr/>
              </a:pPr>
              <a:t>‹nº›</a:t>
            </a:fld>
            <a:endParaRPr lang="pt-BR"/>
          </a:p>
        </p:txBody>
      </p:sp>
    </p:spTree>
    <p:extLst>
      <p:ext uri="{BB962C8B-B14F-4D97-AF65-F5344CB8AC3E}">
        <p14:creationId xmlns:p14="http://schemas.microsoft.com/office/powerpoint/2010/main" xmlns="" val="19879938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pPr>
              <a:defRPr/>
            </a:pPr>
            <a:fld id="{1ED435D1-C183-4ABC-A8E6-F1FDA6D67675}" type="datetimeFigureOut">
              <a:rPr lang="pt-BR" smtClean="0"/>
              <a:pPr>
                <a:defRPr/>
              </a:pPr>
              <a:t>06/08/2019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A08C04CA-8674-4948-AE97-EA8DACCE4728}" type="slidenum">
              <a:rPr lang="pt-BR" smtClean="0"/>
              <a:pPr>
                <a:defRPr/>
              </a:pPr>
              <a:t>‹nº›</a:t>
            </a:fld>
            <a:endParaRPr lang="pt-BR"/>
          </a:p>
        </p:txBody>
      </p:sp>
      <p:pic>
        <p:nvPicPr>
          <p:cNvPr id="1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9563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pPr>
              <a:defRPr/>
            </a:pPr>
            <a:fld id="{78F861F2-32BB-4F8F-9527-405E3B2EE820}" type="datetimeFigureOut">
              <a:rPr lang="pt-BR"/>
              <a:pPr>
                <a:defRPr/>
              </a:pPr>
              <a:t>06/08/2019</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FFE9C8D9-AF3D-42CB-9708-47CD7C527B81}" type="slidenum">
              <a:rPr lang="pt-BR"/>
              <a:pPr>
                <a:defRPr/>
              </a:pPr>
              <a:t>‹nº›</a:t>
            </a:fld>
            <a:endParaRPr lang="pt-BR"/>
          </a:p>
        </p:txBody>
      </p:sp>
    </p:spTree>
    <p:extLst>
      <p:ext uri="{BB962C8B-B14F-4D97-AF65-F5344CB8AC3E}">
        <p14:creationId xmlns:p14="http://schemas.microsoft.com/office/powerpoint/2010/main" xmlns="" val="411155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A71AEC8E-7980-40C9-B4D1-4F9FBE92EED3}" type="datetimeFigureOut">
              <a:rPr lang="pt-BR"/>
              <a:pPr>
                <a:defRPr/>
              </a:pPr>
              <a:t>06/08/2019</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E247A135-8AAD-4CF1-89B5-0DD80D508E9F}" type="slidenum">
              <a:rPr lang="pt-BR"/>
              <a:pPr>
                <a:defRPr/>
              </a:pPr>
              <a:t>‹nº›</a:t>
            </a:fld>
            <a:endParaRPr lang="pt-BR"/>
          </a:p>
        </p:txBody>
      </p:sp>
    </p:spTree>
    <p:extLst>
      <p:ext uri="{BB962C8B-B14F-4D97-AF65-F5344CB8AC3E}">
        <p14:creationId xmlns:p14="http://schemas.microsoft.com/office/powerpoint/2010/main" xmlns="" val="180648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9624F254-62B6-4D40-8686-868A24A31A1C}" type="datetimeFigureOut">
              <a:rPr lang="pt-BR"/>
              <a:pPr>
                <a:defRPr/>
              </a:pPr>
              <a:t>06/08/2019</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65CFB5A7-E917-442F-87F3-CAE4B32E2346}" type="slidenum">
              <a:rPr lang="pt-BR"/>
              <a:pPr>
                <a:defRPr/>
              </a:pPr>
              <a:t>‹nº›</a:t>
            </a:fld>
            <a:endParaRPr lang="pt-BR"/>
          </a:p>
        </p:txBody>
      </p:sp>
    </p:spTree>
    <p:extLst>
      <p:ext uri="{BB962C8B-B14F-4D97-AF65-F5344CB8AC3E}">
        <p14:creationId xmlns:p14="http://schemas.microsoft.com/office/powerpoint/2010/main" xmlns="" val="22673621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t-BR"/>
              <a:t>Clique para editar o título mestre</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lvl1pPr>
              <a:defRPr/>
            </a:lvl1pPr>
          </a:lstStyle>
          <a:p>
            <a:pPr>
              <a:defRPr/>
            </a:pPr>
            <a:fld id="{CCB6AA4C-94ED-4451-83CF-18B91BD6ED7E}" type="datetimeFigureOut">
              <a:rPr lang="pt-BR"/>
              <a:pPr>
                <a:defRPr/>
              </a:pPr>
              <a:t>06/08/2019</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6CAE60B1-3721-480C-86F9-C1B8BABDBDE7}" type="slidenum">
              <a:rPr lang="pt-BR"/>
              <a:pPr>
                <a:defRPr/>
              </a:pPr>
              <a:t>‹nº›</a:t>
            </a:fld>
            <a:endParaRPr lang="pt-BR"/>
          </a:p>
        </p:txBody>
      </p:sp>
    </p:spTree>
    <p:extLst>
      <p:ext uri="{BB962C8B-B14F-4D97-AF65-F5344CB8AC3E}">
        <p14:creationId xmlns:p14="http://schemas.microsoft.com/office/powerpoint/2010/main" xmlns="" val="2094726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D8A9EC29-AC88-4A64-805D-95A8FBE522AE}" type="datetimeFigureOut">
              <a:rPr lang="pt-BR"/>
              <a:pPr>
                <a:defRPr/>
              </a:pPr>
              <a:t>06/08/2019</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7B24CB5B-EB2D-41D1-B31A-6EEF29A457D8}" type="slidenum">
              <a:rPr lang="pt-BR"/>
              <a:pPr>
                <a:defRPr/>
              </a:pPr>
              <a:t>‹nº›</a:t>
            </a:fld>
            <a:endParaRPr lang="pt-BR"/>
          </a:p>
        </p:txBody>
      </p:sp>
    </p:spTree>
    <p:extLst>
      <p:ext uri="{BB962C8B-B14F-4D97-AF65-F5344CB8AC3E}">
        <p14:creationId xmlns:p14="http://schemas.microsoft.com/office/powerpoint/2010/main" xmlns="" val="31429063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mpara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845127" y="2507550"/>
            <a:ext cx="5156200" cy="36805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6172200" y="2507550"/>
            <a:ext cx="5181601" cy="3680525"/>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0" name="Title 9"/>
          <p:cNvSpPr>
            <a:spLocks noGrp="1"/>
          </p:cNvSpPr>
          <p:nvPr>
            <p:ph type="title"/>
          </p:nvPr>
        </p:nvSpPr>
        <p:spPr/>
        <p:txBody>
          <a:bodyPr/>
          <a:lstStyle/>
          <a:p>
            <a:r>
              <a:rPr lang="pt-BR"/>
              <a:t>Clique para editar o título mestre</a:t>
            </a:r>
            <a:endParaRPr lang="en-US" dirty="0"/>
          </a:p>
        </p:txBody>
      </p:sp>
      <p:sp>
        <p:nvSpPr>
          <p:cNvPr id="7" name="Date Placeholder 3"/>
          <p:cNvSpPr>
            <a:spLocks noGrp="1"/>
          </p:cNvSpPr>
          <p:nvPr>
            <p:ph type="dt" sz="half" idx="10"/>
          </p:nvPr>
        </p:nvSpPr>
        <p:spPr/>
        <p:txBody>
          <a:bodyPr/>
          <a:lstStyle>
            <a:lvl1pPr>
              <a:defRPr/>
            </a:lvl1pPr>
          </a:lstStyle>
          <a:p>
            <a:pPr>
              <a:defRPr/>
            </a:pPr>
            <a:fld id="{EA3FD062-4819-41D0-9158-899D3A7AF008}" type="datetimeFigureOut">
              <a:rPr lang="pt-BR"/>
              <a:pPr>
                <a:defRPr/>
              </a:pPr>
              <a:t>06/08/2019</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pPr>
              <a:defRPr/>
            </a:pPr>
            <a:fld id="{09EA308D-EFF9-4FB8-91F8-F62238CCA884}" type="slidenum">
              <a:rPr lang="pt-BR"/>
              <a:pPr>
                <a:defRPr/>
              </a:pPr>
              <a:t>‹nº›</a:t>
            </a:fld>
            <a:endParaRPr lang="pt-BR"/>
          </a:p>
        </p:txBody>
      </p:sp>
    </p:spTree>
    <p:extLst>
      <p:ext uri="{BB962C8B-B14F-4D97-AF65-F5344CB8AC3E}">
        <p14:creationId xmlns:p14="http://schemas.microsoft.com/office/powerpoint/2010/main" xmlns="" val="2543897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a:p>
        </p:txBody>
      </p:sp>
      <p:sp>
        <p:nvSpPr>
          <p:cNvPr id="3" name="Date Placeholder 3"/>
          <p:cNvSpPr>
            <a:spLocks noGrp="1"/>
          </p:cNvSpPr>
          <p:nvPr>
            <p:ph type="dt" sz="half" idx="10"/>
          </p:nvPr>
        </p:nvSpPr>
        <p:spPr/>
        <p:txBody>
          <a:bodyPr/>
          <a:lstStyle>
            <a:lvl1pPr>
              <a:defRPr/>
            </a:lvl1pPr>
          </a:lstStyle>
          <a:p>
            <a:pPr>
              <a:defRPr/>
            </a:pPr>
            <a:fld id="{DF1FA6A6-38B7-4F6D-8F92-44F4357B8191}" type="datetimeFigureOut">
              <a:rPr lang="pt-BR"/>
              <a:pPr>
                <a:defRPr/>
              </a:pPr>
              <a:t>06/08/2019</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54BBD354-1FE7-4244-9AD2-AC4A8C431C53}" type="slidenum">
              <a:rPr lang="pt-BR"/>
              <a:pPr>
                <a:defRPr/>
              </a:pPr>
              <a:t>‹nº›</a:t>
            </a:fld>
            <a:endParaRPr lang="pt-BR"/>
          </a:p>
        </p:txBody>
      </p:sp>
    </p:spTree>
    <p:extLst>
      <p:ext uri="{BB962C8B-B14F-4D97-AF65-F5344CB8AC3E}">
        <p14:creationId xmlns:p14="http://schemas.microsoft.com/office/powerpoint/2010/main" xmlns="" val="2169519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012D2E1-2A50-4579-86CE-56465FC069A6}" type="datetimeFigureOut">
              <a:rPr lang="pt-BR"/>
              <a:pPr>
                <a:defRPr/>
              </a:pPr>
              <a:t>06/08/2019</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79E73569-6E17-411C-9E45-028F8B3F9876}" type="slidenum">
              <a:rPr lang="pt-BR"/>
              <a:pPr>
                <a:defRPr/>
              </a:pPr>
              <a:t>‹nº›</a:t>
            </a:fld>
            <a:endParaRPr lang="pt-BR"/>
          </a:p>
        </p:txBody>
      </p:sp>
    </p:spTree>
    <p:extLst>
      <p:ext uri="{BB962C8B-B14F-4D97-AF65-F5344CB8AC3E}">
        <p14:creationId xmlns:p14="http://schemas.microsoft.com/office/powerpoint/2010/main" xmlns="" val="14068979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t-BR"/>
              <a:t>Clique para editar o título mestre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3"/>
          <p:cNvSpPr>
            <a:spLocks noGrp="1"/>
          </p:cNvSpPr>
          <p:nvPr>
            <p:ph type="dt" sz="half" idx="10"/>
          </p:nvPr>
        </p:nvSpPr>
        <p:spPr/>
        <p:txBody>
          <a:bodyPr/>
          <a:lstStyle>
            <a:lvl1pPr>
              <a:defRPr/>
            </a:lvl1pPr>
          </a:lstStyle>
          <a:p>
            <a:pPr>
              <a:defRPr/>
            </a:pPr>
            <a:fld id="{22FC5E88-1917-43B5-975B-475BAEF3323F}" type="datetimeFigureOut">
              <a:rPr lang="pt-BR"/>
              <a:pPr>
                <a:defRPr/>
              </a:pPr>
              <a:t>06/08/2019</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D0A84CF0-73C6-4F93-9437-BAD4719C089B}" type="slidenum">
              <a:rPr lang="pt-BR"/>
              <a:pPr>
                <a:defRPr/>
              </a:pPr>
              <a:t>‹nº›</a:t>
            </a:fld>
            <a:endParaRPr lang="pt-BR"/>
          </a:p>
        </p:txBody>
      </p:sp>
    </p:spTree>
    <p:extLst>
      <p:ext uri="{BB962C8B-B14F-4D97-AF65-F5344CB8AC3E}">
        <p14:creationId xmlns:p14="http://schemas.microsoft.com/office/powerpoint/2010/main" xmlns="" val="112773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lvl1pPr>
              <a:defRPr/>
            </a:lvl1pPr>
          </a:lstStyle>
          <a:p>
            <a:pPr>
              <a:defRPr/>
            </a:pPr>
            <a:fld id="{727CDC03-BE41-4A64-A1E4-18FCBB179A41}" type="datetimeFigureOut">
              <a:rPr lang="pt-BR"/>
              <a:pPr>
                <a:defRPr/>
              </a:pPr>
              <a:t>06/08/2019</a:t>
            </a:fld>
            <a:endParaRPr lang="pt-BR"/>
          </a:p>
        </p:txBody>
      </p:sp>
      <p:sp>
        <p:nvSpPr>
          <p:cNvPr id="6" name="Footer Placeholder 5"/>
          <p:cNvSpPr>
            <a:spLocks noGrp="1"/>
          </p:cNvSpPr>
          <p:nvPr>
            <p:ph type="ftr" sz="quarter" idx="11"/>
          </p:nvPr>
        </p:nvSpPr>
        <p:spPr/>
        <p:txBody>
          <a:bodyPr/>
          <a:lstStyle>
            <a:lvl1pPr>
              <a:defRPr dirty="0"/>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C105D8-E05F-46D6-BFD8-230F7B213703}" type="slidenum">
              <a:rPr lang="pt-BR"/>
              <a:pPr>
                <a:defRPr/>
              </a:pPr>
              <a:t>‹nº›</a:t>
            </a:fld>
            <a:endParaRPr lang="pt-BR"/>
          </a:p>
        </p:txBody>
      </p:sp>
    </p:spTree>
    <p:extLst>
      <p:ext uri="{BB962C8B-B14F-4D97-AF65-F5344CB8AC3E}">
        <p14:creationId xmlns:p14="http://schemas.microsoft.com/office/powerpoint/2010/main" xmlns="" val="19157246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6572164A-6863-404A-A07E-5ECEDC263218}" type="datetimeFigureOut">
              <a:rPr lang="pt-BR"/>
              <a:pPr>
                <a:defRPr/>
              </a:pPr>
              <a:t>06/08/2019</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671CDF27-A604-4F36-8FFB-1EB046CAC8BB}" type="slidenum">
              <a:rPr lang="pt-BR"/>
              <a:pPr>
                <a:defRPr/>
              </a:pPr>
              <a:t>‹nº›</a:t>
            </a:fld>
            <a:endParaRPr lang="pt-BR"/>
          </a:p>
        </p:txBody>
      </p:sp>
    </p:spTree>
    <p:extLst>
      <p:ext uri="{BB962C8B-B14F-4D97-AF65-F5344CB8AC3E}">
        <p14:creationId xmlns:p14="http://schemas.microsoft.com/office/powerpoint/2010/main" xmlns="" val="4793436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t-BR"/>
              <a:t>Clique para editar o título mestre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lvl1pPr>
              <a:defRPr/>
            </a:lvl1pPr>
          </a:lstStyle>
          <a:p>
            <a:pPr>
              <a:defRPr/>
            </a:pPr>
            <a:fld id="{0E7C5449-64AF-4C81-A327-9E3741491425}" type="datetimeFigureOut">
              <a:rPr lang="pt-BR"/>
              <a:pPr>
                <a:defRPr/>
              </a:pPr>
              <a:t>06/08/2019</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2F808BED-49BD-4AD7-B307-B257E326C835}" type="slidenum">
              <a:rPr lang="pt-BR"/>
              <a:pPr>
                <a:defRPr/>
              </a:pPr>
              <a:t>‹nº›</a:t>
            </a:fld>
            <a:endParaRPr lang="pt-BR"/>
          </a:p>
        </p:txBody>
      </p:sp>
    </p:spTree>
    <p:extLst>
      <p:ext uri="{BB962C8B-B14F-4D97-AF65-F5344CB8AC3E}">
        <p14:creationId xmlns:p14="http://schemas.microsoft.com/office/powerpoint/2010/main" xmlns="" val="1672606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3"/>
          <p:cNvSpPr>
            <a:spLocks noGrp="1"/>
          </p:cNvSpPr>
          <p:nvPr>
            <p:ph type="ftr" sz="quarter" idx="10"/>
          </p:nvPr>
        </p:nvSpPr>
        <p:spPr/>
        <p:txBody>
          <a:bodyPr/>
          <a:lstStyle>
            <a:lvl1pPr>
              <a:defRPr/>
            </a:lvl1pPr>
          </a:lstStyle>
          <a:p>
            <a:pPr>
              <a:defRPr/>
            </a:pPr>
            <a:endParaRPr lang="pt-BR"/>
          </a:p>
        </p:txBody>
      </p:sp>
      <p:sp>
        <p:nvSpPr>
          <p:cNvPr id="4" name="Espaço Reservado para Número de Slide 4"/>
          <p:cNvSpPr>
            <a:spLocks noGrp="1"/>
          </p:cNvSpPr>
          <p:nvPr>
            <p:ph type="sldNum" sz="quarter" idx="11"/>
          </p:nvPr>
        </p:nvSpPr>
        <p:spPr/>
        <p:txBody>
          <a:bodyPr/>
          <a:lstStyle>
            <a:lvl1pPr>
              <a:defRPr/>
            </a:lvl1pPr>
          </a:lstStyle>
          <a:p>
            <a:pPr>
              <a:defRPr/>
            </a:pPr>
            <a:fld id="{3046DD7D-A05B-4824-8B64-BF497F49045E}" type="slidenum">
              <a:rPr lang="pt-BR"/>
              <a:pPr>
                <a:defRPr/>
              </a:pPr>
              <a:t>‹nº›</a:t>
            </a:fld>
            <a:endParaRPr lang="pt-BR"/>
          </a:p>
        </p:txBody>
      </p:sp>
    </p:spTree>
    <p:extLst>
      <p:ext uri="{BB962C8B-B14F-4D97-AF65-F5344CB8AC3E}">
        <p14:creationId xmlns:p14="http://schemas.microsoft.com/office/powerpoint/2010/main" xmlns="" val="334364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689BEB87-0EB4-42BF-ABDC-2164CEC31AC5}" type="datetimeFigureOut">
              <a:rPr lang="pt-BR"/>
              <a:pPr>
                <a:defRPr/>
              </a:pPr>
              <a:t>06/08/2019</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0CDDDCA3-4D9F-4DBA-9E71-4E9578EDED37}" type="slidenum">
              <a:rPr lang="pt-BR"/>
              <a:pPr>
                <a:defRPr/>
              </a:pPr>
              <a:t>‹nº›</a:t>
            </a:fld>
            <a:endParaRPr lang="pt-BR"/>
          </a:p>
        </p:txBody>
      </p:sp>
    </p:spTree>
    <p:extLst>
      <p:ext uri="{BB962C8B-B14F-4D97-AF65-F5344CB8AC3E}">
        <p14:creationId xmlns:p14="http://schemas.microsoft.com/office/powerpoint/2010/main" xmlns="" val="371645163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pPr>
              <a:defRPr/>
            </a:pPr>
            <a:fld id="{1ED435D1-C183-4ABC-A8E6-F1FDA6D67675}" type="datetimeFigureOut">
              <a:rPr lang="pt-BR" smtClean="0"/>
              <a:pPr>
                <a:defRPr/>
              </a:pPr>
              <a:t>06/08/2019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A08C04CA-8674-4948-AE97-EA8DACCE4728}" type="slidenum">
              <a:rPr lang="pt-BR" smtClean="0"/>
              <a:pPr>
                <a:defRPr/>
              </a:pPr>
              <a:t>‹nº›</a:t>
            </a:fld>
            <a:endParaRPr lang="pt-BR"/>
          </a:p>
        </p:txBody>
      </p:sp>
      <p:pic>
        <p:nvPicPr>
          <p:cNvPr id="1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366276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Conector reto 10"/>
          <p:cNvSpPr>
            <a:spLocks noChangeShapeType="1"/>
          </p:cNvSpPr>
          <p:nvPr/>
        </p:nvSpPr>
        <p:spPr bwMode="auto">
          <a:xfrm>
            <a:off x="207963" y="2419350"/>
            <a:ext cx="11776075"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Retângulo 11"/>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33681D69-4719-4E7F-A6A4-537FC57570E0}" type="datetimeFigureOut">
              <a:rPr lang="pt-BR"/>
              <a:pPr>
                <a:defRPr/>
              </a:pPr>
              <a:t>06/08/2019</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5648B2ED-3ACD-424C-94FB-72B7E4EA56DA}" type="slidenum">
              <a:rPr lang="pt-BR"/>
              <a:pPr>
                <a:defRPr/>
              </a:pPr>
              <a:t>‹nº›</a:t>
            </a:fld>
            <a:endParaRPr lang="pt-BR"/>
          </a:p>
        </p:txBody>
      </p:sp>
    </p:spTree>
    <p:extLst>
      <p:ext uri="{BB962C8B-B14F-4D97-AF65-F5344CB8AC3E}">
        <p14:creationId xmlns:p14="http://schemas.microsoft.com/office/powerpoint/2010/main" xmlns="" val="1777903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9F824193-19D0-4A4C-AE19-0094742AE5EF}" type="datetimeFigureOut">
              <a:rPr lang="pt-BR"/>
              <a:pPr>
                <a:defRPr/>
              </a:pPr>
              <a:t>06/08/2019</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5013" y="1027113"/>
            <a:ext cx="609600" cy="441325"/>
          </a:xfrm>
        </p:spPr>
        <p:txBody>
          <a:bodyPr/>
          <a:lstStyle>
            <a:lvl1pPr>
              <a:defRPr/>
            </a:lvl1pPr>
          </a:lstStyle>
          <a:p>
            <a:pPr>
              <a:defRPr/>
            </a:pPr>
            <a:fld id="{61603E0B-FE9E-44EE-94F1-13B4B966FBCC}" type="slidenum">
              <a:rPr lang="pt-BR"/>
              <a:pPr>
                <a:defRPr/>
              </a:pPr>
              <a:t>‹nº›</a:t>
            </a:fld>
            <a:endParaRPr lang="pt-BR"/>
          </a:p>
        </p:txBody>
      </p:sp>
    </p:spTree>
    <p:extLst>
      <p:ext uri="{BB962C8B-B14F-4D97-AF65-F5344CB8AC3E}">
        <p14:creationId xmlns:p14="http://schemas.microsoft.com/office/powerpoint/2010/main" xmlns="" val="28424001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5"/>
          <p:cNvSpPr>
            <a:spLocks noChangeArrowheads="1"/>
          </p:cNvSpPr>
          <p:nvPr/>
        </p:nvSpPr>
        <p:spPr bwMode="white">
          <a:xfrm>
            <a:off x="203200" y="2286000"/>
            <a:ext cx="11777663" cy="304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6"/>
          <p:cNvSpPr>
            <a:spLocks noChangeArrowheads="1"/>
          </p:cNvSpPr>
          <p:nvPr/>
        </p:nvSpPr>
        <p:spPr bwMode="auto">
          <a:xfrm>
            <a:off x="207963" y="142875"/>
            <a:ext cx="11776075" cy="2139950"/>
          </a:xfrm>
          <a:prstGeom prst="rect">
            <a:avLst/>
          </a:prstGeom>
          <a:solidFill>
            <a:schemeClr val="accent1"/>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2438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5815013" y="2209800"/>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A6D3D75A-0FCF-4E50-8363-D60D10AC3A1F}" type="datetimeFigureOut">
              <a:rPr lang="pt-BR"/>
              <a:pPr>
                <a:defRPr/>
              </a:pPr>
              <a:t>06/08/2019</a:t>
            </a:fld>
            <a:endParaRPr lang="pt-BR"/>
          </a:p>
        </p:txBody>
      </p:sp>
      <p:sp>
        <p:nvSpPr>
          <p:cNvPr id="17" name="Espaço Reservado para Número de Slide 5"/>
          <p:cNvSpPr>
            <a:spLocks noGrp="1"/>
          </p:cNvSpPr>
          <p:nvPr>
            <p:ph type="sldNum" sz="quarter" idx="12"/>
          </p:nvPr>
        </p:nvSpPr>
        <p:spPr>
          <a:xfrm>
            <a:off x="5791200" y="2198688"/>
            <a:ext cx="609600" cy="441325"/>
          </a:xfrm>
        </p:spPr>
        <p:txBody>
          <a:bodyPr/>
          <a:lstStyle>
            <a:lvl1pPr>
              <a:defRPr smtClean="0">
                <a:solidFill>
                  <a:schemeClr val="accent3">
                    <a:shade val="75000"/>
                  </a:schemeClr>
                </a:solidFill>
              </a:defRPr>
            </a:lvl1pPr>
          </a:lstStyle>
          <a:p>
            <a:pPr>
              <a:defRPr/>
            </a:pPr>
            <a:fld id="{3F3B653F-C2A6-4779-AFE1-A57758B01EF8}" type="slidenum">
              <a:rPr lang="pt-BR"/>
              <a:pPr>
                <a:defRPr/>
              </a:pPr>
              <a:t>‹nº›</a:t>
            </a:fld>
            <a:endParaRPr lang="pt-BR"/>
          </a:p>
        </p:txBody>
      </p:sp>
    </p:spTree>
    <p:extLst>
      <p:ext uri="{BB962C8B-B14F-4D97-AF65-F5344CB8AC3E}">
        <p14:creationId xmlns:p14="http://schemas.microsoft.com/office/powerpoint/2010/main" xmlns="" val="2621150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4888" y="1576388"/>
            <a:ext cx="11112"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2" name="Título 1"/>
          <p:cNvSpPr>
            <a:spLocks noGrp="1"/>
          </p:cNvSpPr>
          <p:nvPr>
            <p:ph type="title"/>
          </p:nvPr>
        </p:nvSpPr>
        <p:spPr>
          <a:xfrm>
            <a:off x="402336" y="228600"/>
            <a:ext cx="11379200" cy="758952"/>
          </a:xfrm>
        </p:spPr>
        <p:txBody>
          <a:bodyPr/>
          <a:lstStyle/>
          <a:p>
            <a:r>
              <a:rPr lang="pt-BR"/>
              <a:t>Clique para editar 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0" y="6410325"/>
            <a:ext cx="4059238" cy="365125"/>
          </a:xfrm>
        </p:spPr>
        <p:txBody>
          <a:bodyPr/>
          <a:lstStyle>
            <a:lvl1pPr>
              <a:defRPr/>
            </a:lvl1pPr>
          </a:lstStyle>
          <a:p>
            <a:pPr>
              <a:defRPr/>
            </a:pPr>
            <a:fld id="{23E1B2DC-F6D7-4F21-8053-60B0718A5C5C}" type="datetimeFigureOut">
              <a:rPr lang="pt-BR"/>
              <a:pPr>
                <a:defRPr/>
              </a:pPr>
              <a:t>06/08/2019</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91730B34-456E-4588-AC93-E7398564079E}" type="slidenum">
              <a:rPr lang="pt-BR"/>
              <a:pPr>
                <a:defRPr/>
              </a:pPr>
              <a:t>‹nº›</a:t>
            </a:fld>
            <a:endParaRPr lang="pt-BR"/>
          </a:p>
        </p:txBody>
      </p:sp>
    </p:spTree>
    <p:extLst>
      <p:ext uri="{BB962C8B-B14F-4D97-AF65-F5344CB8AC3E}">
        <p14:creationId xmlns:p14="http://schemas.microsoft.com/office/powerpoint/2010/main" xmlns="" val="2235301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xmlns="">
                <a:noFill/>
              </a14:hiddenFill>
            </a:ext>
          </a:extLst>
        </p:spPr>
        <p:txBody>
          <a:bodyPr wrap="none" anchor="ctr"/>
          <a:lstStyle/>
          <a:p>
            <a:endParaRPr lang="pt-B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3"/>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1" name="Retângulo 25"/>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2" name="Retângulo 11"/>
          <p:cNvSpPr/>
          <p:nvPr/>
        </p:nvSpPr>
        <p:spPr>
          <a:xfrm>
            <a:off x="203200" y="1371600"/>
            <a:ext cx="1177766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tângulo 12"/>
          <p:cNvSpPr>
            <a:spLocks noChangeArrowheads="1"/>
          </p:cNvSpPr>
          <p:nvPr/>
        </p:nvSpPr>
        <p:spPr bwMode="auto">
          <a:xfrm>
            <a:off x="195263" y="6391275"/>
            <a:ext cx="11776075"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Conector reto 13"/>
          <p:cNvSpPr>
            <a:spLocks noChangeShapeType="1"/>
          </p:cNvSpPr>
          <p:nvPr/>
        </p:nvSpPr>
        <p:spPr bwMode="auto">
          <a:xfrm>
            <a:off x="203200" y="1279525"/>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5" name="Retângulo 14"/>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Elipse 16"/>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6BD9B172-9DFB-4A92-99FD-499C6D2996B1}" type="datetimeFigureOut">
              <a:rPr lang="pt-BR"/>
              <a:pPr>
                <a:defRPr/>
              </a:pPr>
              <a:t>06/08/2019</a:t>
            </a:fld>
            <a:endParaRPr lang="pt-BR"/>
          </a:p>
        </p:txBody>
      </p:sp>
      <p:sp>
        <p:nvSpPr>
          <p:cNvPr id="19" name="Espaço Reservado para Rodapé 7"/>
          <p:cNvSpPr>
            <a:spLocks noGrp="1"/>
          </p:cNvSpPr>
          <p:nvPr>
            <p:ph type="ftr" sz="quarter" idx="11"/>
          </p:nvPr>
        </p:nvSpPr>
        <p:spPr>
          <a:xfrm>
            <a:off x="406400" y="6410325"/>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8"/>
            <a:ext cx="609600" cy="441325"/>
          </a:xfrm>
        </p:spPr>
        <p:txBody>
          <a:bodyPr/>
          <a:lstStyle>
            <a:lvl1pPr algn="ctr">
              <a:defRPr smtClean="0"/>
            </a:lvl1pPr>
          </a:lstStyle>
          <a:p>
            <a:pPr>
              <a:defRPr/>
            </a:pPr>
            <a:fld id="{1DB74A89-E078-42B0-9F85-5A8A25E18DE3}" type="slidenum">
              <a:rPr lang="pt-BR"/>
              <a:pPr>
                <a:defRPr/>
              </a:pPr>
              <a:t>‹nº›</a:t>
            </a:fld>
            <a:endParaRPr lang="pt-BR"/>
          </a:p>
        </p:txBody>
      </p:sp>
    </p:spTree>
    <p:extLst>
      <p:ext uri="{BB962C8B-B14F-4D97-AF65-F5344CB8AC3E}">
        <p14:creationId xmlns:p14="http://schemas.microsoft.com/office/powerpoint/2010/main" xmlns="" val="33833010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3E29A046-58F2-49C3-BD8F-B249C38E7496}" type="datetimeFigureOut">
              <a:rPr lang="pt-BR"/>
              <a:pPr>
                <a:defRPr/>
              </a:pPr>
              <a:t>06/08/2019</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936B77B8-79CC-499E-B7FE-27BA7D8C78FA}" type="slidenum">
              <a:rPr lang="pt-BR"/>
              <a:pPr>
                <a:defRPr/>
              </a:pPr>
              <a:t>‹nº›</a:t>
            </a:fld>
            <a:endParaRPr lang="pt-BR"/>
          </a:p>
        </p:txBody>
      </p:sp>
    </p:spTree>
    <p:extLst>
      <p:ext uri="{BB962C8B-B14F-4D97-AF65-F5344CB8AC3E}">
        <p14:creationId xmlns:p14="http://schemas.microsoft.com/office/powerpoint/2010/main" xmlns="" val="2625536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8" name="Espaço Reservado para Data 1"/>
          <p:cNvSpPr>
            <a:spLocks noGrp="1"/>
          </p:cNvSpPr>
          <p:nvPr>
            <p:ph type="dt" sz="half" idx="10"/>
          </p:nvPr>
        </p:nvSpPr>
        <p:spPr/>
        <p:txBody>
          <a:bodyPr/>
          <a:lstStyle>
            <a:lvl1pPr>
              <a:defRPr/>
            </a:lvl1pPr>
          </a:lstStyle>
          <a:p>
            <a:pPr>
              <a:defRPr/>
            </a:pPr>
            <a:fld id="{FE75D2FB-3D41-4451-BF8F-DE884CBEF5BD}" type="datetimeFigureOut">
              <a:rPr lang="pt-BR"/>
              <a:pPr>
                <a:defRPr/>
              </a:pPr>
              <a:t>06/08/2019</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0"/>
            <a:ext cx="812800" cy="441325"/>
          </a:xfrm>
        </p:spPr>
        <p:txBody>
          <a:bodyPr/>
          <a:lstStyle>
            <a:lvl1pPr>
              <a:defRPr smtClean="0">
                <a:solidFill>
                  <a:srgbClr val="FFFFFF"/>
                </a:solidFill>
              </a:defRPr>
            </a:lvl1pPr>
          </a:lstStyle>
          <a:p>
            <a:pPr>
              <a:defRPr/>
            </a:pPr>
            <a:fld id="{94A22EC2-688F-48BD-8BED-F53931B9368A}" type="slidenum">
              <a:rPr lang="pt-BR"/>
              <a:pPr>
                <a:defRPr/>
              </a:pPr>
              <a:t>‹nº›</a:t>
            </a:fld>
            <a:endParaRPr lang="pt-BR"/>
          </a:p>
        </p:txBody>
      </p:sp>
    </p:spTree>
    <p:extLst>
      <p:ext uri="{BB962C8B-B14F-4D97-AF65-F5344CB8AC3E}">
        <p14:creationId xmlns:p14="http://schemas.microsoft.com/office/powerpoint/2010/main" xmlns="" val="2339855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A428E607-718F-48C3-BA02-C13E9A2FFB97}"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DEB06F1A-869C-4654-8A5D-DA8802C349E7}"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xmlns="" val="414481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64BBCD7E-C33B-4B21-BE4A-638FB72F16EE}"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9B85F6A2-CD19-47F7-B6B4-C5276F1D1120}"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dirty="0"/>
            </a:lvl1pPr>
          </a:lstStyle>
          <a:p>
            <a:pPr>
              <a:defRPr/>
            </a:pPr>
            <a:endParaRPr lang="en-US"/>
          </a:p>
        </p:txBody>
      </p:sp>
    </p:spTree>
    <p:extLst>
      <p:ext uri="{BB962C8B-B14F-4D97-AF65-F5344CB8AC3E}">
        <p14:creationId xmlns:p14="http://schemas.microsoft.com/office/powerpoint/2010/main" xmlns="" val="198232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24F9068C-B7B8-4F6B-AF10-F328711F150B}" type="datetimeFigureOut">
              <a:rPr lang="pt-BR"/>
              <a:pPr>
                <a:defRPr/>
              </a:pPr>
              <a:t>06/08/2019</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8"/>
            <a:ext cx="609600" cy="441325"/>
          </a:xfrm>
        </p:spPr>
        <p:txBody>
          <a:bodyPr/>
          <a:lstStyle>
            <a:lvl1pPr>
              <a:defRPr/>
            </a:lvl1pPr>
          </a:lstStyle>
          <a:p>
            <a:pPr>
              <a:defRPr/>
            </a:pPr>
            <a:fld id="{D9643162-7B94-47E4-8629-848253FFD49E}" type="slidenum">
              <a:rPr lang="pt-BR"/>
              <a:pPr>
                <a:defRPr/>
              </a:pPr>
              <a:t>‹nº›</a:t>
            </a:fld>
            <a:endParaRPr lang="pt-BR"/>
          </a:p>
        </p:txBody>
      </p:sp>
    </p:spTree>
    <p:extLst>
      <p:ext uri="{BB962C8B-B14F-4D97-AF65-F5344CB8AC3E}">
        <p14:creationId xmlns:p14="http://schemas.microsoft.com/office/powerpoint/2010/main" xmlns="" val="35100474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E3F3024D-6F71-4FE1-B871-531472ED2915}" type="datetimeFigureOut">
              <a:rPr lang="pt-BR"/>
              <a:pPr>
                <a:defRPr/>
              </a:pPr>
              <a:t>06/08/2019</a:t>
            </a:fld>
            <a:endParaRPr lang="pt-BR"/>
          </a:p>
        </p:txBody>
      </p:sp>
      <p:sp>
        <p:nvSpPr>
          <p:cNvPr id="5" name="Espaço Reservado para Rodapé 2"/>
          <p:cNvSpPr>
            <a:spLocks noGrp="1"/>
          </p:cNvSpPr>
          <p:nvPr>
            <p:ph type="ftr" sz="quarter" idx="11"/>
          </p:nvPr>
        </p:nvSpPr>
        <p:spPr/>
        <p:txBody>
          <a:bodyPr/>
          <a:lstStyle>
            <a:lvl1pPr>
              <a:defRPr/>
            </a:lvl1pPr>
          </a:lstStyle>
          <a:p>
            <a:pPr>
              <a:defRPr/>
            </a:pPr>
            <a:endParaRPr lang="pt-BR"/>
          </a:p>
        </p:txBody>
      </p:sp>
      <p:sp>
        <p:nvSpPr>
          <p:cNvPr id="6" name="Espaço Reservado para Número de Slide 22"/>
          <p:cNvSpPr>
            <a:spLocks noGrp="1"/>
          </p:cNvSpPr>
          <p:nvPr>
            <p:ph type="sldNum" sz="quarter" idx="12"/>
          </p:nvPr>
        </p:nvSpPr>
        <p:spPr/>
        <p:txBody>
          <a:bodyPr/>
          <a:lstStyle>
            <a:lvl1pPr>
              <a:defRPr/>
            </a:lvl1pPr>
          </a:lstStyle>
          <a:p>
            <a:pPr>
              <a:defRPr/>
            </a:pPr>
            <a:fld id="{190393E3-5D75-4B7C-8622-18F5D6E849E6}" type="slidenum">
              <a:rPr lang="pt-BR"/>
              <a:pPr>
                <a:defRPr/>
              </a:pPr>
              <a:t>‹nº›</a:t>
            </a:fld>
            <a:endParaRPr lang="pt-BR"/>
          </a:p>
        </p:txBody>
      </p:sp>
    </p:spTree>
    <p:extLst>
      <p:ext uri="{BB962C8B-B14F-4D97-AF65-F5344CB8AC3E}">
        <p14:creationId xmlns:p14="http://schemas.microsoft.com/office/powerpoint/2010/main" xmlns="" val="2661282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23"/>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7"/>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9" name="Retângulo 8"/>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rot="5400000">
            <a:off x="6403975"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Elipse 10"/>
          <p:cNvSpPr/>
          <p:nvPr/>
        </p:nvSpPr>
        <p:spPr>
          <a:xfrm>
            <a:off x="9120188"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Elipse 11"/>
          <p:cNvSpPr/>
          <p:nvPr/>
        </p:nvSpPr>
        <p:spPr>
          <a:xfrm>
            <a:off x="9245600" y="3021013"/>
            <a:ext cx="5603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1"/>
            <a:ext cx="1930400" cy="5851525"/>
          </a:xfrm>
        </p:spPr>
        <p:txBody>
          <a:bodyPr vert="eaVert"/>
          <a:lstStyle/>
          <a:p>
            <a:r>
              <a:rPr lang="pt-BR"/>
              <a:t>Clique para editar o título mestre</a:t>
            </a:r>
            <a:endParaRPr lang="en-US"/>
          </a:p>
        </p:txBody>
      </p:sp>
      <p:sp>
        <p:nvSpPr>
          <p:cNvPr id="13" name="Espaço Reservado para Número de Slide 5"/>
          <p:cNvSpPr>
            <a:spLocks noGrp="1"/>
          </p:cNvSpPr>
          <p:nvPr>
            <p:ph type="sldNum" sz="quarter" idx="10"/>
          </p:nvPr>
        </p:nvSpPr>
        <p:spPr>
          <a:xfrm>
            <a:off x="9221788" y="3009900"/>
            <a:ext cx="609600" cy="441325"/>
          </a:xfrm>
        </p:spPr>
        <p:txBody>
          <a:bodyPr/>
          <a:lstStyle>
            <a:lvl1pPr>
              <a:defRPr/>
            </a:lvl1pPr>
          </a:lstStyle>
          <a:p>
            <a:pPr>
              <a:defRPr/>
            </a:pPr>
            <a:fld id="{6D726685-A721-44BF-AE61-1645DB48CE90}" type="slidenum">
              <a:rPr lang="pt-BR"/>
              <a:pPr>
                <a:defRPr/>
              </a:pPr>
              <a:t>‹nº›</a:t>
            </a:fld>
            <a:endParaRPr lang="pt-BR"/>
          </a:p>
        </p:txBody>
      </p:sp>
      <p:sp>
        <p:nvSpPr>
          <p:cNvPr id="14" name="Espaço Reservado para Data 3"/>
          <p:cNvSpPr>
            <a:spLocks noGrp="1"/>
          </p:cNvSpPr>
          <p:nvPr>
            <p:ph type="dt" sz="half" idx="11"/>
          </p:nvPr>
        </p:nvSpPr>
        <p:spPr/>
        <p:txBody>
          <a:bodyPr/>
          <a:lstStyle>
            <a:lvl1pPr>
              <a:defRPr/>
            </a:lvl1pPr>
          </a:lstStyle>
          <a:p>
            <a:pPr>
              <a:defRPr/>
            </a:pPr>
            <a:fld id="{6EA920EC-0A4B-4AEE-B5EE-A6F0E955E8A2}" type="datetimeFigureOut">
              <a:rPr lang="pt-BR"/>
              <a:pPr>
                <a:defRPr/>
              </a:pPr>
              <a:t>06/08/2019</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xmlns="" val="4236899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pPr>
              <a:defRPr/>
            </a:pPr>
            <a:fld id="{78F861F2-32BB-4F8F-9527-405E3B2EE820}" type="datetimeFigureOut">
              <a:rPr lang="pt-BR" smtClean="0"/>
              <a:pPr>
                <a:defRPr/>
              </a:pPr>
              <a:t>06/08/2019</a:t>
            </a:fld>
            <a:endParaRPr lang="pt-BR"/>
          </a:p>
        </p:txBody>
      </p:sp>
      <p:sp>
        <p:nvSpPr>
          <p:cNvPr id="17" name="Espaço Reservado para Rodapé 16"/>
          <p:cNvSpPr>
            <a:spLocks noGrp="1"/>
          </p:cNvSpPr>
          <p:nvPr>
            <p:ph type="ftr" sz="quarter" idx="11"/>
          </p:nvPr>
        </p:nvSpPr>
        <p:spPr/>
        <p:txBody>
          <a:bodyPr/>
          <a:lstStyle/>
          <a:p>
            <a:pPr>
              <a:defRPr/>
            </a:pPr>
            <a:endParaRPr lang="pt-BR"/>
          </a:p>
        </p:txBody>
      </p:sp>
      <p:sp>
        <p:nvSpPr>
          <p:cNvPr id="7" name="Conector reto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FFE9C8D9-AF3D-42CB-9708-47CD7C527B81}" type="slidenum">
              <a:rPr lang="pt-BR" smtClean="0"/>
              <a:pPr>
                <a:defRPr/>
              </a:pPr>
              <a:t>‹nº›</a:t>
            </a:fld>
            <a:endParaRPr lang="pt-BR"/>
          </a:p>
        </p:txBody>
      </p:sp>
      <p:sp>
        <p:nvSpPr>
          <p:cNvPr id="8" name="Título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xmlns="" val="14107386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pPr>
              <a:defRPr/>
            </a:pPr>
            <a:fld id="{A71AEC8E-7980-40C9-B4D1-4F9FBE92EED3}" type="datetimeFigureOut">
              <a:rPr lang="pt-BR" smtClean="0"/>
              <a:pPr>
                <a:defRPr/>
              </a:pPr>
              <a:t>06/08/2019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a:xfrm>
            <a:off x="5815584" y="1026372"/>
            <a:ext cx="609600" cy="441325"/>
          </a:xfrm>
        </p:spPr>
        <p:txBody>
          <a:bodyPr/>
          <a:lstStyle/>
          <a:p>
            <a:pPr>
              <a:defRPr/>
            </a:pPr>
            <a:fld id="{E247A135-8AAD-4CF1-89B5-0DD80D508E9F}" type="slidenum">
              <a:rPr lang="pt-BR" smtClean="0"/>
              <a:pPr>
                <a:defRPr/>
              </a:pPr>
              <a:t>‹nº›</a:t>
            </a:fld>
            <a:endParaRPr lang="pt-BR"/>
          </a:p>
        </p:txBody>
      </p:sp>
      <p:sp>
        <p:nvSpPr>
          <p:cNvPr id="8" name="Espaço Reservado para Conteúdo 7"/>
          <p:cNvSpPr>
            <a:spLocks noGrp="1"/>
          </p:cNvSpPr>
          <p:nvPr>
            <p:ph sz="quarter" idx="1"/>
          </p:nvPr>
        </p:nvSpPr>
        <p:spPr>
          <a:xfrm>
            <a:off x="402336" y="1527048"/>
            <a:ext cx="1133856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xmlns="" val="49439077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pPr>
              <a:defRPr/>
            </a:pPr>
            <a:endParaRPr lang="pt-BR"/>
          </a:p>
        </p:txBody>
      </p:sp>
      <p:sp>
        <p:nvSpPr>
          <p:cNvPr id="4" name="Espaço Reservado para Data 3"/>
          <p:cNvSpPr>
            <a:spLocks noGrp="1"/>
          </p:cNvSpPr>
          <p:nvPr>
            <p:ph type="dt" sz="half" idx="10"/>
          </p:nvPr>
        </p:nvSpPr>
        <p:spPr/>
        <p:txBody>
          <a:bodyPr/>
          <a:lstStyle/>
          <a:p>
            <a:pPr>
              <a:defRPr/>
            </a:pPr>
            <a:fld id="{CCB6AA4C-94ED-4451-83CF-18B91BD6ED7E}" type="datetimeFigureOut">
              <a:rPr lang="pt-BR" smtClean="0"/>
              <a:pPr>
                <a:defRPr/>
              </a:pPr>
              <a:t>06/08/2019</a:t>
            </a:fld>
            <a:endParaRPr lang="pt-BR"/>
          </a:p>
        </p:txBody>
      </p:sp>
      <p:sp>
        <p:nvSpPr>
          <p:cNvPr id="8" name="Conector reto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pPr>
              <a:defRPr/>
            </a:pPr>
            <a:fld id="{6CAE60B1-3721-480C-86F9-C1B8BABDBDE7}" type="slidenum">
              <a:rPr lang="pt-BR" smtClean="0"/>
              <a:pPr>
                <a:defRPr/>
              </a:pPr>
              <a:t>‹nº›</a:t>
            </a:fld>
            <a:endParaRPr lang="pt-BR"/>
          </a:p>
        </p:txBody>
      </p:sp>
      <p:sp>
        <p:nvSpPr>
          <p:cNvPr id="2" name="Títu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xmlns="" val="4271534820"/>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402336" y="228600"/>
            <a:ext cx="113792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7721600" y="6409944"/>
            <a:ext cx="4059936" cy="365760"/>
          </a:xfrm>
        </p:spPr>
        <p:txBody>
          <a:bodyPr/>
          <a:lstStyle/>
          <a:p>
            <a:pPr>
              <a:defRPr/>
            </a:pPr>
            <a:fld id="{D8A9EC29-AC88-4A64-805D-95A8FBE522AE}" type="datetimeFigureOut">
              <a:rPr lang="pt-BR" smtClean="0"/>
              <a:pPr>
                <a:defRPr/>
              </a:pPr>
              <a:t>06/08/2019</a:t>
            </a:fld>
            <a:endParaRPr lang="pt-BR"/>
          </a:p>
        </p:txBody>
      </p:sp>
      <p:sp>
        <p:nvSpPr>
          <p:cNvPr id="6" name="Espaço Reservado para Rodapé 5"/>
          <p:cNvSpPr>
            <a:spLocks noGrp="1"/>
          </p:cNvSpPr>
          <p:nvPr>
            <p:ph type="ftr" sz="quarter" idx="11"/>
          </p:nvPr>
        </p:nvSpPr>
        <p:spPr/>
        <p:txBody>
          <a:bodyPr/>
          <a:lstStyle/>
          <a:p>
            <a:pPr>
              <a:defRPr/>
            </a:pPr>
            <a:endParaRPr lang="pt-BR"/>
          </a:p>
        </p:txBody>
      </p:sp>
      <p:sp>
        <p:nvSpPr>
          <p:cNvPr id="7" name="Espaço Reservado para Número de Slide 6"/>
          <p:cNvSpPr>
            <a:spLocks noGrp="1"/>
          </p:cNvSpPr>
          <p:nvPr>
            <p:ph type="sldNum" sz="quarter" idx="12"/>
          </p:nvPr>
        </p:nvSpPr>
        <p:spPr/>
        <p:txBody>
          <a:bodyPr/>
          <a:lstStyle/>
          <a:p>
            <a:pPr>
              <a:defRPr/>
            </a:pPr>
            <a:fld id="{7B24CB5B-EB2D-41D1-B31A-6EEF29A457D8}" type="slidenum">
              <a:rPr lang="pt-BR" smtClean="0"/>
              <a:pPr>
                <a:defRPr/>
              </a:pPr>
              <a:t>‹nº›</a:t>
            </a:fld>
            <a:endParaRPr lang="pt-BR"/>
          </a:p>
        </p:txBody>
      </p:sp>
      <p:sp>
        <p:nvSpPr>
          <p:cNvPr id="8" name="Conector reto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xmlns="" val="51581157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pPr>
              <a:defRPr/>
            </a:pPr>
            <a:fld id="{EA3FD062-4819-41D0-9158-899D3A7AF008}" type="datetimeFigureOut">
              <a:rPr lang="pt-BR" smtClean="0"/>
              <a:pPr>
                <a:defRPr/>
              </a:pPr>
              <a:t>06/08/2019</a:t>
            </a:fld>
            <a:endParaRPr lang="pt-BR"/>
          </a:p>
        </p:txBody>
      </p:sp>
      <p:sp>
        <p:nvSpPr>
          <p:cNvPr id="8" name="Espaço Reservado para Rodapé 7"/>
          <p:cNvSpPr>
            <a:spLocks noGrp="1"/>
          </p:cNvSpPr>
          <p:nvPr>
            <p:ph type="ftr" sz="quarter" idx="11"/>
          </p:nvPr>
        </p:nvSpPr>
        <p:spPr>
          <a:xfrm>
            <a:off x="406400" y="6409944"/>
            <a:ext cx="4775200" cy="365760"/>
          </a:xfrm>
        </p:spPr>
        <p:txBody>
          <a:bodyPr/>
          <a:lstStyle/>
          <a:p>
            <a:pPr>
              <a:defRPr/>
            </a:pPr>
            <a:endParaRPr lang="pt-BR"/>
          </a:p>
        </p:txBody>
      </p:sp>
      <p:sp>
        <p:nvSpPr>
          <p:cNvPr id="15" name="Conector reto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402336" y="2471383"/>
            <a:ext cx="5388864"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6400800" y="2471383"/>
            <a:ext cx="53848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5791200" y="1042417"/>
            <a:ext cx="609600" cy="441325"/>
          </a:xfrm>
        </p:spPr>
        <p:txBody>
          <a:bodyPr/>
          <a:lstStyle>
            <a:lvl1pPr algn="ctr">
              <a:defRPr/>
            </a:lvl1pPr>
          </a:lstStyle>
          <a:p>
            <a:pPr>
              <a:defRPr/>
            </a:pPr>
            <a:fld id="{09EA308D-EFF9-4FB8-91F8-F62238CCA884}" type="slidenum">
              <a:rPr lang="pt-BR" smtClean="0"/>
              <a:pPr>
                <a:defRPr/>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extLst>
      <p:ext uri="{BB962C8B-B14F-4D97-AF65-F5344CB8AC3E}">
        <p14:creationId xmlns:p14="http://schemas.microsoft.com/office/powerpoint/2010/main" xmlns="" val="777383450"/>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pPr>
              <a:defRPr/>
            </a:pPr>
            <a:fld id="{DF1FA6A6-38B7-4F6D-8F92-44F4357B8191}" type="datetimeFigureOut">
              <a:rPr lang="pt-BR" smtClean="0"/>
              <a:pPr>
                <a:defRPr/>
              </a:pPr>
              <a:t>06/08/2019</a:t>
            </a:fld>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a:xfrm>
            <a:off x="5791200" y="1036021"/>
            <a:ext cx="609600" cy="441325"/>
          </a:xfrm>
        </p:spPr>
        <p:txBody>
          <a:bodyPr/>
          <a:lstStyle/>
          <a:p>
            <a:pPr>
              <a:defRPr/>
            </a:pPr>
            <a:fld id="{54BBD354-1FE7-4244-9AD2-AC4A8C431C53}" type="slidenum">
              <a:rPr lang="pt-BR" smtClean="0"/>
              <a:pPr>
                <a:defRPr/>
              </a:pPr>
              <a:t>‹nº›</a:t>
            </a:fld>
            <a:endParaRPr lang="pt-BR"/>
          </a:p>
        </p:txBody>
      </p:sp>
    </p:spTree>
    <p:extLst>
      <p:ext uri="{BB962C8B-B14F-4D97-AF65-F5344CB8AC3E}">
        <p14:creationId xmlns:p14="http://schemas.microsoft.com/office/powerpoint/2010/main" xmlns="" val="5836469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Espaço Reservado para Rodapé 2"/>
          <p:cNvSpPr>
            <a:spLocks noGrp="1"/>
          </p:cNvSpPr>
          <p:nvPr>
            <p:ph type="ftr" sz="quarter" idx="11"/>
          </p:nvPr>
        </p:nvSpPr>
        <p:spPr/>
        <p:txBody>
          <a:bodyPr/>
          <a:lstStyle/>
          <a:p>
            <a:pPr>
              <a:defRPr/>
            </a:pPr>
            <a:endParaRPr lang="pt-BR"/>
          </a:p>
        </p:txBody>
      </p:sp>
      <p:pic>
        <p:nvPicPr>
          <p:cNvPr id="11" name="Picture 2" descr="logodieesenov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401590" y="6380242"/>
            <a:ext cx="1556862" cy="318068"/>
          </a:xfrm>
          <a:prstGeom prst="rect">
            <a:avLst/>
          </a:prstGeom>
          <a:blipFill>
            <a:blip r:embed="rId3" cstate="print">
              <a:clrChange>
                <a:clrFrom>
                  <a:srgbClr val="FFFFFF"/>
                </a:clrFrom>
                <a:clrTo>
                  <a:srgbClr val="FFFFFF">
                    <a:alpha val="0"/>
                  </a:srgbClr>
                </a:clrTo>
              </a:clrChange>
              <a:alphaModFix amt="0"/>
            </a:blip>
            <a:tile tx="0" ty="0" sx="100000" sy="100000" flip="none" algn="tl"/>
          </a:blipFill>
          <a:ln>
            <a:noFill/>
          </a:ln>
        </p:spPr>
      </p:pic>
    </p:spTree>
    <p:extLst>
      <p:ext uri="{BB962C8B-B14F-4D97-AF65-F5344CB8AC3E}">
        <p14:creationId xmlns:p14="http://schemas.microsoft.com/office/powerpoint/2010/main" xmlns="" val="241128796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Ref idx="1001">
        <a:schemeClr val="bg1"/>
      </p:bgRef>
    </p:bg>
    <p:spTree>
      <p:nvGrpSpPr>
        <p:cNvPr id="1" name=""/>
        <p:cNvGrpSpPr/>
        <p:nvPr/>
      </p:nvGrpSpPr>
      <p:grpSpPr>
        <a:xfrm>
          <a:off x="0" y="0"/>
          <a:ext cx="0" cy="0"/>
          <a:chOff x="0" y="0"/>
          <a:chExt cx="0" cy="0"/>
        </a:xfrm>
      </p:grpSpPr>
      <p:sp>
        <p:nvSpPr>
          <p:cNvPr id="19" name="Retângulo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4165600" y="685800"/>
            <a:ext cx="75184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pPr>
              <a:defRPr/>
            </a:pPr>
            <a:fld id="{D0A84CF0-73C6-4F93-9437-BAD4719C089B}" type="slidenum">
              <a:rPr lang="pt-BR" smtClean="0"/>
              <a:pPr>
                <a:defRPr/>
              </a:pPr>
              <a:t>‹nº›</a:t>
            </a:fld>
            <a:endParaRPr lang="pt-BR"/>
          </a:p>
        </p:txBody>
      </p:sp>
      <p:sp>
        <p:nvSpPr>
          <p:cNvPr id="21" name="Retângulo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pPr>
              <a:defRPr/>
            </a:pPr>
            <a:fld id="{22FC5E88-1917-43B5-975B-475BAEF3323F}" type="datetimeFigureOut">
              <a:rPr lang="pt-BR" smtClean="0"/>
              <a:pPr>
                <a:defRPr/>
              </a:pPr>
              <a:t>06/08/2019</a:t>
            </a:fld>
            <a:endParaRPr lang="pt-BR"/>
          </a:p>
        </p:txBody>
      </p:sp>
      <p:sp>
        <p:nvSpPr>
          <p:cNvPr id="6" name="Espaço Reservado para Rodapé 5"/>
          <p:cNvSpPr>
            <a:spLocks noGrp="1"/>
          </p:cNvSpPr>
          <p:nvPr>
            <p:ph type="ftr" sz="quarter" idx="11"/>
          </p:nvPr>
        </p:nvSpPr>
        <p:spPr>
          <a:xfrm>
            <a:off x="402336" y="6410848"/>
            <a:ext cx="4511040" cy="365760"/>
          </a:xfrm>
        </p:spPr>
        <p:txBody>
          <a:bodyPr/>
          <a:lstStyle/>
          <a:p>
            <a:pPr>
              <a:defRPr/>
            </a:pPr>
            <a:endParaRPr lang="pt-BR"/>
          </a:p>
        </p:txBody>
      </p:sp>
    </p:spTree>
    <p:extLst>
      <p:ext uri="{BB962C8B-B14F-4D97-AF65-F5344CB8AC3E}">
        <p14:creationId xmlns:p14="http://schemas.microsoft.com/office/powerpoint/2010/main" xmlns="" val="289419617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 name="Retângulo 20"/>
          <p:cNvSpPr>
            <a:spLocks noChangeArrowheads="1"/>
          </p:cNvSpPr>
          <p:nvPr/>
        </p:nvSpPr>
        <p:spPr bwMode="white">
          <a:xfrm>
            <a:off x="0" y="0"/>
            <a:ext cx="12192000" cy="15557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4"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6" name="Retângulo 5"/>
          <p:cNvSpPr>
            <a:spLocks noChangeArrowheads="1"/>
          </p:cNvSpPr>
          <p:nvPr/>
        </p:nvSpPr>
        <p:spPr bwMode="auto">
          <a:xfrm>
            <a:off x="195263" y="6391275"/>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7" name="Retângulo 6"/>
          <p:cNvSpPr>
            <a:spLocks noChangeArrowheads="1"/>
          </p:cNvSpPr>
          <p:nvPr/>
        </p:nvSpPr>
        <p:spPr bwMode="auto">
          <a:xfrm>
            <a:off x="203200" y="15875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pic>
        <p:nvPicPr>
          <p:cNvPr id="8" name="Picture 2" descr="logodieesenovo"/>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401300" y="6380163"/>
            <a:ext cx="1557338" cy="317500"/>
          </a:xfrm>
          <a:prstGeom prst="rect">
            <a:avLst/>
          </a:prstGeom>
          <a:blipFill dpi="0" rotWithShape="1">
            <a:blip r:embed="rId3" cstate="print">
              <a:clrChange>
                <a:clrFrom>
                  <a:srgbClr val="FFFFFF"/>
                </a:clrFrom>
                <a:clrTo>
                  <a:srgbClr val="FFFFFF">
                    <a:alpha val="0"/>
                  </a:srgbClr>
                </a:clrTo>
              </a:clrChange>
              <a:alphaModFix amt="0"/>
            </a:blip>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9" name="Espaço Reservado para Rodapé 2"/>
          <p:cNvSpPr>
            <a:spLocks noGrp="1"/>
          </p:cNvSpPr>
          <p:nvPr>
            <p:ph type="ftr" sz="quarter" idx="10"/>
          </p:nvPr>
        </p:nvSpPr>
        <p:spPr/>
        <p:txBody>
          <a:bodyPr/>
          <a:lstStyle>
            <a:lvl1pPr>
              <a:defRPr/>
            </a:lvl1pPr>
          </a:lstStyle>
          <a:p>
            <a:pPr>
              <a:defRPr/>
            </a:pPr>
            <a:endParaRPr lang="pt-BR"/>
          </a:p>
        </p:txBody>
      </p:sp>
    </p:spTree>
    <p:extLst>
      <p:ext uri="{BB962C8B-B14F-4D97-AF65-F5344CB8AC3E}">
        <p14:creationId xmlns:p14="http://schemas.microsoft.com/office/powerpoint/2010/main" xmlns="" val="450957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p>
            <a:pPr>
              <a:defRPr/>
            </a:pPr>
            <a:fld id="{DBC105D8-E05F-46D6-BFD8-230F7B213703}" type="slidenum">
              <a:rPr lang="pt-BR" smtClean="0"/>
              <a:pPr>
                <a:defRPr/>
              </a:pPr>
              <a:t>‹nº›</a:t>
            </a:fld>
            <a:endParaRPr lang="pt-B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000500" y="609600"/>
            <a:ext cx="78232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7717536" y="6404984"/>
            <a:ext cx="4059936" cy="365760"/>
          </a:xfrm>
        </p:spPr>
        <p:txBody>
          <a:bodyPr/>
          <a:lstStyle/>
          <a:p>
            <a:pPr>
              <a:defRPr/>
            </a:pPr>
            <a:fld id="{727CDC03-BE41-4A64-A1E4-18FCBB179A41}" type="datetimeFigureOut">
              <a:rPr lang="pt-BR" smtClean="0"/>
              <a:pPr>
                <a:defRPr/>
              </a:pPr>
              <a:t>06/08/2019</a:t>
            </a:fld>
            <a:endParaRPr lang="pt-BR"/>
          </a:p>
        </p:txBody>
      </p:sp>
      <p:sp>
        <p:nvSpPr>
          <p:cNvPr id="6" name="Espaço Reservado para Rodapé 5"/>
          <p:cNvSpPr>
            <a:spLocks noGrp="1"/>
          </p:cNvSpPr>
          <p:nvPr>
            <p:ph type="ftr" sz="quarter" idx="11"/>
          </p:nvPr>
        </p:nvSpPr>
        <p:spPr>
          <a:xfrm>
            <a:off x="402336" y="6410848"/>
            <a:ext cx="4779264" cy="365760"/>
          </a:xfrm>
        </p:spPr>
        <p:txBody>
          <a:bodyPr/>
          <a:lstStyle/>
          <a:p>
            <a:pPr>
              <a:defRPr/>
            </a:pPr>
            <a:endParaRPr lang="en-US"/>
          </a:p>
        </p:txBody>
      </p:sp>
    </p:spTree>
    <p:extLst>
      <p:ext uri="{BB962C8B-B14F-4D97-AF65-F5344CB8AC3E}">
        <p14:creationId xmlns:p14="http://schemas.microsoft.com/office/powerpoint/2010/main" xmlns="" val="3813753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6572164A-6863-404A-A07E-5ECEDC263218}" type="datetimeFigureOut">
              <a:rPr lang="pt-BR" smtClean="0"/>
              <a:pPr>
                <a:defRPr/>
              </a:pPr>
              <a:t>06/08/2019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6" name="Espaço Reservado para Número de Slide 5"/>
          <p:cNvSpPr>
            <a:spLocks noGrp="1"/>
          </p:cNvSpPr>
          <p:nvPr>
            <p:ph type="sldNum" sz="quarter" idx="12"/>
          </p:nvPr>
        </p:nvSpPr>
        <p:spPr/>
        <p:txBody>
          <a:bodyPr/>
          <a:lstStyle/>
          <a:p>
            <a:pPr>
              <a:defRPr/>
            </a:pPr>
            <a:fld id="{671CDF27-A604-4F36-8FFB-1EB046CAC8BB}" type="slidenum">
              <a:rPr lang="pt-BR" smtClean="0"/>
              <a:pPr>
                <a:defRPr/>
              </a:pPr>
              <a:t>‹nº›</a:t>
            </a:fld>
            <a:endParaRPr lang="pt-BR"/>
          </a:p>
        </p:txBody>
      </p:sp>
    </p:spTree>
    <p:extLst>
      <p:ext uri="{BB962C8B-B14F-4D97-AF65-F5344CB8AC3E}">
        <p14:creationId xmlns:p14="http://schemas.microsoft.com/office/powerpoint/2010/main" xmlns="" val="2709995293"/>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9221216" y="3009902"/>
            <a:ext cx="609600" cy="441325"/>
          </a:xfrm>
        </p:spPr>
        <p:txBody>
          <a:bodyPr/>
          <a:lstStyle/>
          <a:p>
            <a:pPr>
              <a:defRPr/>
            </a:pPr>
            <a:fld id="{2F808BED-49BD-4AD7-B307-B257E326C835}" type="slidenum">
              <a:rPr lang="pt-BR" smtClean="0"/>
              <a:pPr>
                <a:defRPr/>
              </a:pPr>
              <a:t>‹nº›</a:t>
            </a:fld>
            <a:endParaRPr lang="pt-B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a:defRPr/>
            </a:pPr>
            <a:fld id="{0E7C5449-64AF-4C81-A327-9E3741491425}" type="datetimeFigureOut">
              <a:rPr lang="pt-BR" smtClean="0"/>
              <a:pPr>
                <a:defRPr/>
              </a:pPr>
              <a:t>06/08/2019</a:t>
            </a:fld>
            <a:endParaRPr lang="pt-BR"/>
          </a:p>
        </p:txBody>
      </p:sp>
      <p:sp>
        <p:nvSpPr>
          <p:cNvPr id="5" name="Espaço Reservado para Rodapé 4"/>
          <p:cNvSpPr>
            <a:spLocks noGrp="1"/>
          </p:cNvSpPr>
          <p:nvPr>
            <p:ph type="ftr" sz="quarter" idx="11"/>
          </p:nvPr>
        </p:nvSpPr>
        <p:spPr/>
        <p:txBody>
          <a:bodyPr/>
          <a:lstStyle/>
          <a:p>
            <a:pPr>
              <a:defRPr/>
            </a:pPr>
            <a:endParaRPr lang="pt-BR"/>
          </a:p>
        </p:txBody>
      </p:sp>
      <p:sp>
        <p:nvSpPr>
          <p:cNvPr id="2" name="Título Vertical 1"/>
          <p:cNvSpPr>
            <a:spLocks noGrp="1"/>
          </p:cNvSpPr>
          <p:nvPr>
            <p:ph type="title" orient="vert"/>
          </p:nvPr>
        </p:nvSpPr>
        <p:spPr>
          <a:xfrm>
            <a:off x="9855200" y="304801"/>
            <a:ext cx="1930400" cy="5851525"/>
          </a:xfrm>
        </p:spPr>
        <p:txBody>
          <a:bodyPr vert="eaVert"/>
          <a:lstStyle/>
          <a:p>
            <a:r>
              <a:rPr kumimoji="0" lang="pt-BR" smtClean="0"/>
              <a:t>Clique para editar o título mestre</a:t>
            </a:r>
            <a:endParaRPr kumimoji="0" lang="en-US"/>
          </a:p>
        </p:txBody>
      </p:sp>
    </p:spTree>
    <p:extLst>
      <p:ext uri="{BB962C8B-B14F-4D97-AF65-F5344CB8AC3E}">
        <p14:creationId xmlns:p14="http://schemas.microsoft.com/office/powerpoint/2010/main" xmlns="" val="1697128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4" name="Espaço Reservado para Rodapé 3"/>
          <p:cNvSpPr>
            <a:spLocks noGrp="1"/>
          </p:cNvSpPr>
          <p:nvPr>
            <p:ph type="ftr" sz="quarter" idx="11"/>
          </p:nvPr>
        </p:nvSpPr>
        <p:spPr/>
        <p:txBody>
          <a:bodyPr/>
          <a:lstStyle/>
          <a:p>
            <a:pPr>
              <a:defRPr/>
            </a:pPr>
            <a:endParaRPr lang="pt-BR"/>
          </a:p>
        </p:txBody>
      </p:sp>
      <p:sp>
        <p:nvSpPr>
          <p:cNvPr id="5" name="Espaço Reservado para Número de Slide 4"/>
          <p:cNvSpPr>
            <a:spLocks noGrp="1"/>
          </p:cNvSpPr>
          <p:nvPr>
            <p:ph type="sldNum" sz="quarter" idx="12"/>
          </p:nvPr>
        </p:nvSpPr>
        <p:spPr/>
        <p:txBody>
          <a:bodyPr/>
          <a:lstStyle/>
          <a:p>
            <a:pPr>
              <a:defRPr/>
            </a:pPr>
            <a:fld id="{BB2A9E62-4E80-4B84-AF37-DBBC5E807CD5}" type="slidenum">
              <a:rPr lang="pt-BR" smtClean="0"/>
              <a:pPr>
                <a:defRPr/>
              </a:pPr>
              <a:t>‹nº›</a:t>
            </a:fld>
            <a:endParaRPr lang="pt-BR"/>
          </a:p>
        </p:txBody>
      </p:sp>
    </p:spTree>
    <p:extLst>
      <p:ext uri="{BB962C8B-B14F-4D97-AF65-F5344CB8AC3E}">
        <p14:creationId xmlns:p14="http://schemas.microsoft.com/office/powerpoint/2010/main" xmlns="" val="71716681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pPr>
              <a:defRPr/>
            </a:pPr>
            <a:fld id="{1ED435D1-C183-4ABC-A8E6-F1FDA6D67675}" type="datetimeFigureOut">
              <a:rPr lang="pt-BR" smtClean="0"/>
              <a:pPr>
                <a:defRPr/>
              </a:pPr>
              <a:t>06/08/2019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A08C04CA-8674-4948-AE97-EA8DACCE4728}" type="slidenum">
              <a:rPr lang="pt-BR" smtClean="0"/>
              <a:pPr>
                <a:defRPr/>
              </a:pPr>
              <a:t>‹nº›</a:t>
            </a:fld>
            <a:endParaRPr lang="pt-BR"/>
          </a:p>
        </p:txBody>
      </p:sp>
      <p:pic>
        <p:nvPicPr>
          <p:cNvPr id="1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060574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smtClean="0"/>
              <a:t>Clique para editar o estilo do subtítulo mestre</a:t>
            </a:r>
            <a:endParaRPr kumimoji="0" lang="en-US"/>
          </a:p>
        </p:txBody>
      </p:sp>
      <p:sp>
        <p:nvSpPr>
          <p:cNvPr id="28" name="Espaço Reservado para Data 27"/>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17" name="Espaço Reservado para Rodapé 16"/>
          <p:cNvSpPr>
            <a:spLocks noGrp="1"/>
          </p:cNvSpPr>
          <p:nvPr>
            <p:ph type="ftr" sz="quarter" idx="11"/>
          </p:nvPr>
        </p:nvSpPr>
        <p:spPr/>
        <p:txBody>
          <a:bodyPr/>
          <a:lstStyle/>
          <a:p>
            <a:endParaRPr lang="pt-BR"/>
          </a:p>
        </p:txBody>
      </p:sp>
      <p:sp>
        <p:nvSpPr>
          <p:cNvPr id="7" name="Conector reto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e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e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ço Reservado para Número de Slide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pPr/>
              <a:t>‹nº›</a:t>
            </a:fld>
            <a:endParaRPr lang="pt-BR"/>
          </a:p>
        </p:txBody>
      </p:sp>
      <p:sp>
        <p:nvSpPr>
          <p:cNvPr id="8" name="Título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xmlns="" val="21957230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a:xfrm>
            <a:off x="5815584" y="1026372"/>
            <a:ext cx="609600" cy="441325"/>
          </a:xfrm>
        </p:spPr>
        <p:txBody>
          <a:bodyPr/>
          <a:lstStyle/>
          <a:p>
            <a:fld id="{7CACC7F1-D402-4634-82CF-F44B4DF50986}" type="slidenum">
              <a:rPr lang="pt-BR" smtClean="0"/>
              <a:pPr/>
              <a:t>‹nº›</a:t>
            </a:fld>
            <a:endParaRPr lang="pt-BR"/>
          </a:p>
        </p:txBody>
      </p:sp>
      <p:sp>
        <p:nvSpPr>
          <p:cNvPr id="8" name="Espaço Reservado para Conteúdo 7"/>
          <p:cNvSpPr>
            <a:spLocks noGrp="1"/>
          </p:cNvSpPr>
          <p:nvPr>
            <p:ph sz="quarter" idx="1"/>
          </p:nvPr>
        </p:nvSpPr>
        <p:spPr>
          <a:xfrm>
            <a:off x="402336" y="1527048"/>
            <a:ext cx="11338560" cy="4572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xmlns="" val="25720791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13" name="Retângulo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ângulo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ço Reservado para Rodapé 4"/>
          <p:cNvSpPr>
            <a:spLocks noGrp="1"/>
          </p:cNvSpPr>
          <p:nvPr>
            <p:ph type="ftr" sz="quarter" idx="11"/>
          </p:nvPr>
        </p:nvSpPr>
        <p:spPr/>
        <p:txBody>
          <a:bodyPr/>
          <a:lstStyle/>
          <a:p>
            <a:endParaRPr lang="pt-BR"/>
          </a:p>
        </p:txBody>
      </p:sp>
      <p:sp>
        <p:nvSpPr>
          <p:cNvPr id="4" name="Espaço Reservado para Data 3"/>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8" name="Conector reto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e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7CACC7F1-D402-4634-82CF-F44B4DF50986}" type="slidenum">
              <a:rPr lang="pt-BR" smtClean="0"/>
              <a:pPr/>
              <a:t>‹nº›</a:t>
            </a:fld>
            <a:endParaRPr lang="pt-BR"/>
          </a:p>
        </p:txBody>
      </p:sp>
      <p:sp>
        <p:nvSpPr>
          <p:cNvPr id="2" name="Título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pt-BR" smtClean="0"/>
              <a:t>Clique para editar o título mestre</a:t>
            </a:r>
            <a:endParaRPr kumimoji="0" lang="en-US"/>
          </a:p>
        </p:txBody>
      </p:sp>
    </p:spTree>
    <p:extLst>
      <p:ext uri="{BB962C8B-B14F-4D97-AF65-F5344CB8AC3E}">
        <p14:creationId xmlns:p14="http://schemas.microsoft.com/office/powerpoint/2010/main" xmlns="" val="3132866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02336" y="228600"/>
            <a:ext cx="11379200" cy="758952"/>
          </a:xfrm>
        </p:spPr>
        <p:txBody>
          <a:body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a:xfrm>
            <a:off x="7721600" y="6409944"/>
            <a:ext cx="4059936" cy="365760"/>
          </a:xfrm>
        </p:spPr>
        <p:txBody>
          <a:bodyPr/>
          <a:lstStyle/>
          <a:p>
            <a:fld id="{6D5989F2-9A0F-4D6B-BD6B-4C5F023C91B1}" type="datetimeFigureOut">
              <a:rPr lang="pt-BR" smtClean="0"/>
              <a:pPr/>
              <a:t>06/08/2019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CACC7F1-D402-4634-82CF-F44B4DF50986}" type="slidenum">
              <a:rPr lang="pt-BR" smtClean="0"/>
              <a:pPr/>
              <a:t>‹nº›</a:t>
            </a:fld>
            <a:endParaRPr lang="pt-BR"/>
          </a:p>
        </p:txBody>
      </p:sp>
      <p:sp>
        <p:nvSpPr>
          <p:cNvPr id="8" name="Conector reto 7"/>
          <p:cNvSpPr>
            <a:spLocks noChangeShapeType="1"/>
          </p:cNvSpPr>
          <p:nvPr/>
        </p:nvSpPr>
        <p:spPr bwMode="auto">
          <a:xfrm flipV="1">
            <a:off x="6084107" y="1575652"/>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extLst>
      <p:ext uri="{BB962C8B-B14F-4D97-AF65-F5344CB8AC3E}">
        <p14:creationId xmlns:p14="http://schemas.microsoft.com/office/powerpoint/2010/main" xmlns="" val="20362528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Conector reto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ângulo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ângulo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ângulo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ângulo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pt-BR" smtClean="0"/>
              <a:t>Clique para editar o texto mestre</a:t>
            </a:r>
          </a:p>
        </p:txBody>
      </p:sp>
      <p:sp>
        <p:nvSpPr>
          <p:cNvPr id="7" name="Espaço Reservado para Data 6"/>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8" name="Espaço Reservado para Rodapé 7"/>
          <p:cNvSpPr>
            <a:spLocks noGrp="1"/>
          </p:cNvSpPr>
          <p:nvPr>
            <p:ph type="ftr" sz="quarter" idx="11"/>
          </p:nvPr>
        </p:nvSpPr>
        <p:spPr>
          <a:xfrm>
            <a:off x="406400" y="6409944"/>
            <a:ext cx="4775200" cy="365760"/>
          </a:xfrm>
        </p:spPr>
        <p:txBody>
          <a:bodyPr/>
          <a:lstStyle/>
          <a:p>
            <a:endParaRPr lang="pt-BR"/>
          </a:p>
        </p:txBody>
      </p:sp>
      <p:sp>
        <p:nvSpPr>
          <p:cNvPr id="15" name="Conector reto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ço Reservado para Conteúdo 23"/>
          <p:cNvSpPr>
            <a:spLocks noGrp="1"/>
          </p:cNvSpPr>
          <p:nvPr>
            <p:ph sz="quarter" idx="2"/>
          </p:nvPr>
        </p:nvSpPr>
        <p:spPr>
          <a:xfrm>
            <a:off x="402336" y="2471383"/>
            <a:ext cx="5388864" cy="3818404"/>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6" name="Espaço Reservado para Conteúdo 25"/>
          <p:cNvSpPr>
            <a:spLocks noGrp="1"/>
          </p:cNvSpPr>
          <p:nvPr>
            <p:ph sz="quarter" idx="4"/>
          </p:nvPr>
        </p:nvSpPr>
        <p:spPr>
          <a:xfrm>
            <a:off x="6400800" y="2471383"/>
            <a:ext cx="5384800" cy="3822192"/>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25" name="Elipse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e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ço Reservado para Número de Slide 8"/>
          <p:cNvSpPr>
            <a:spLocks noGrp="1"/>
          </p:cNvSpPr>
          <p:nvPr>
            <p:ph type="sldNum" sz="quarter" idx="12"/>
          </p:nvPr>
        </p:nvSpPr>
        <p:spPr>
          <a:xfrm>
            <a:off x="5791200" y="1042417"/>
            <a:ext cx="609600" cy="441325"/>
          </a:xfrm>
        </p:spPr>
        <p:txBody>
          <a:bodyPr/>
          <a:lstStyle>
            <a:lvl1pPr algn="ctr">
              <a:defRPr/>
            </a:lvl1pPr>
          </a:lstStyle>
          <a:p>
            <a:fld id="{7CACC7F1-D402-4634-82CF-F44B4DF50986}" type="slidenum">
              <a:rPr lang="pt-BR" smtClean="0"/>
              <a:pPr/>
              <a:t>‹nº›</a:t>
            </a:fld>
            <a:endParaRPr lang="pt-BR"/>
          </a:p>
        </p:txBody>
      </p:sp>
      <p:sp>
        <p:nvSpPr>
          <p:cNvPr id="23" name="Título 22"/>
          <p:cNvSpPr>
            <a:spLocks noGrp="1"/>
          </p:cNvSpPr>
          <p:nvPr>
            <p:ph type="title"/>
          </p:nvPr>
        </p:nvSpPr>
        <p:spPr/>
        <p:txBody>
          <a:bodyPr rtlCol="0" anchor="b" anchorCtr="0"/>
          <a:lstStyle/>
          <a:p>
            <a:r>
              <a:rPr kumimoji="0" lang="pt-BR" smtClean="0"/>
              <a:t>Clique para editar o título mestre</a:t>
            </a:r>
            <a:endParaRPr kumimoji="0" lang="en-US"/>
          </a:p>
        </p:txBody>
      </p:sp>
    </p:spTree>
    <p:extLst>
      <p:ext uri="{BB962C8B-B14F-4D97-AF65-F5344CB8AC3E}">
        <p14:creationId xmlns:p14="http://schemas.microsoft.com/office/powerpoint/2010/main" xmlns="" val="286739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66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19063"/>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tângulo 10"/>
          <p:cNvSpPr>
            <a:spLocks noChangeArrowheads="1"/>
          </p:cNvSpPr>
          <p:nvPr/>
        </p:nvSpPr>
        <p:spPr bwMode="auto">
          <a:xfrm>
            <a:off x="203200" y="152400"/>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2" name="Conector reto 11"/>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smtClean="0">
                <a:solidFill>
                  <a:schemeClr val="accent3">
                    <a:shade val="75000"/>
                  </a:schemeClr>
                </a:solidFill>
              </a:defRPr>
            </a:lvl1pPr>
          </a:lstStyle>
          <a:p>
            <a:pPr>
              <a:defRPr/>
            </a:pPr>
            <a:fld id="{9CEC101E-1E1A-4BE2-B931-FDD501D773DE}" type="slidenum">
              <a:rPr lang="pt-BR"/>
              <a:pPr>
                <a:defRPr/>
              </a:pPr>
              <a:t>‹nº›</a:t>
            </a:fld>
            <a:endParaRPr lang="pt-BR"/>
          </a:p>
        </p:txBody>
      </p:sp>
      <p:sp>
        <p:nvSpPr>
          <p:cNvPr id="17" name="Espaço Reservado para Data 4"/>
          <p:cNvSpPr>
            <a:spLocks noGrp="1"/>
          </p:cNvSpPr>
          <p:nvPr>
            <p:ph type="dt" sz="half" idx="11"/>
          </p:nvPr>
        </p:nvSpPr>
        <p:spPr/>
        <p:txBody>
          <a:bodyPr/>
          <a:lstStyle>
            <a:lvl1pPr>
              <a:defRPr/>
            </a:lvl1pPr>
          </a:lstStyle>
          <a:p>
            <a:pPr>
              <a:defRPr/>
            </a:pPr>
            <a:fld id="{270953A2-65D3-4E27-B6BE-07EC6EF72D79}"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511675" cy="366713"/>
          </a:xfrm>
        </p:spPr>
        <p:txBody>
          <a:bodyPr/>
          <a:lstStyle>
            <a:lvl1pPr>
              <a:defRPr/>
            </a:lvl1pPr>
          </a:lstStyle>
          <a:p>
            <a:pPr>
              <a:defRPr/>
            </a:pPr>
            <a:endParaRPr lang="pt-BR"/>
          </a:p>
        </p:txBody>
      </p:sp>
    </p:spTree>
    <p:extLst>
      <p:ext uri="{BB962C8B-B14F-4D97-AF65-F5344CB8AC3E}">
        <p14:creationId xmlns:p14="http://schemas.microsoft.com/office/powerpoint/2010/main" xmlns="" val="250566447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a:xfrm>
            <a:off x="5791200" y="1036021"/>
            <a:ext cx="609600" cy="441325"/>
          </a:xfrm>
        </p:spPr>
        <p:txBody>
          <a:bodyPr/>
          <a:lstStyle/>
          <a:p>
            <a:fld id="{7CACC7F1-D402-4634-82CF-F44B4DF50986}" type="slidenum">
              <a:rPr lang="pt-BR" smtClean="0"/>
              <a:pPr/>
              <a:t>‹nº›</a:t>
            </a:fld>
            <a:endParaRPr lang="pt-BR"/>
          </a:p>
        </p:txBody>
      </p:sp>
    </p:spTree>
    <p:extLst>
      <p:ext uri="{BB962C8B-B14F-4D97-AF65-F5344CB8AC3E}">
        <p14:creationId xmlns:p14="http://schemas.microsoft.com/office/powerpoint/2010/main" xmlns="" val="19089740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ângulo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ângulo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ço Reservado para Data 1"/>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a:xfrm>
            <a:off x="5689600" y="6324600"/>
            <a:ext cx="812800" cy="441324"/>
          </a:xfrm>
        </p:spPr>
        <p:txBody>
          <a:bodyPr/>
          <a:lstStyle>
            <a:lvl1pPr>
              <a:defRPr>
                <a:solidFill>
                  <a:srgbClr val="FFFFFF"/>
                </a:solidFill>
              </a:defRPr>
            </a:lvl1pPr>
          </a:lstStyle>
          <a:p>
            <a:fld id="{7CACC7F1-D402-4634-82CF-F44B4DF50986}" type="slidenum">
              <a:rPr lang="pt-BR" smtClean="0"/>
              <a:pPr/>
              <a:t>‹nº›</a:t>
            </a:fld>
            <a:endParaRPr lang="pt-BR"/>
          </a:p>
        </p:txBody>
      </p:sp>
    </p:spTree>
    <p:extLst>
      <p:ext uri="{BB962C8B-B14F-4D97-AF65-F5344CB8AC3E}">
        <p14:creationId xmlns:p14="http://schemas.microsoft.com/office/powerpoint/2010/main" xmlns="" val="4155482059"/>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19" name="Retângulo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ângulo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ângulo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8" name="Retângulo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ector reto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ço Reservado para Conteúdo 19"/>
          <p:cNvSpPr>
            <a:spLocks noGrp="1"/>
          </p:cNvSpPr>
          <p:nvPr>
            <p:ph sz="quarter" idx="1"/>
          </p:nvPr>
        </p:nvSpPr>
        <p:spPr>
          <a:xfrm>
            <a:off x="4165600" y="685800"/>
            <a:ext cx="7518400" cy="54102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lipse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e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7CACC7F1-D402-4634-82CF-F44B4DF50986}" type="slidenum">
              <a:rPr lang="pt-BR" smtClean="0"/>
              <a:pPr/>
              <a:t>‹nº›</a:t>
            </a:fld>
            <a:endParaRPr lang="pt-BR"/>
          </a:p>
        </p:txBody>
      </p:sp>
      <p:sp>
        <p:nvSpPr>
          <p:cNvPr id="21" name="Retângulo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6" name="Espaço Reservado para Rodapé 5"/>
          <p:cNvSpPr>
            <a:spLocks noGrp="1"/>
          </p:cNvSpPr>
          <p:nvPr>
            <p:ph type="ftr" sz="quarter" idx="11"/>
          </p:nvPr>
        </p:nvSpPr>
        <p:spPr>
          <a:xfrm>
            <a:off x="402336" y="6410848"/>
            <a:ext cx="4511040" cy="365760"/>
          </a:xfrm>
        </p:spPr>
        <p:txBody>
          <a:bodyPr/>
          <a:lstStyle/>
          <a:p>
            <a:endParaRPr lang="pt-BR"/>
          </a:p>
        </p:txBody>
      </p:sp>
    </p:spTree>
    <p:extLst>
      <p:ext uri="{BB962C8B-B14F-4D97-AF65-F5344CB8AC3E}">
        <p14:creationId xmlns:p14="http://schemas.microsoft.com/office/powerpoint/2010/main" xmlns="" val="70010756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1" name="Conector reto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ângulo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ângulo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ângulo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e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e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ço Reservado para Número de Slide 6"/>
          <p:cNvSpPr>
            <a:spLocks noGrp="1"/>
          </p:cNvSpPr>
          <p:nvPr>
            <p:ph type="sldNum" sz="quarter" idx="12"/>
          </p:nvPr>
        </p:nvSpPr>
        <p:spPr>
          <a:xfrm>
            <a:off x="1828800" y="312739"/>
            <a:ext cx="609600" cy="441325"/>
          </a:xfrm>
        </p:spPr>
        <p:txBody>
          <a:bodyPr/>
          <a:lstStyle/>
          <a:p>
            <a:fld id="{7CACC7F1-D402-4634-82CF-F44B4DF50986}" type="slidenum">
              <a:rPr lang="pt-BR" smtClean="0"/>
              <a:pPr/>
              <a:t>‹nº›</a:t>
            </a:fld>
            <a:endParaRPr lang="pt-B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pt-BR" smtClean="0"/>
              <a:t>Clique para editar o título mestre</a:t>
            </a:r>
            <a:endParaRPr kumimoji="0" lang="en-US"/>
          </a:p>
        </p:txBody>
      </p:sp>
      <p:sp>
        <p:nvSpPr>
          <p:cNvPr id="3" name="Espaço Reservado para Imagem 2"/>
          <p:cNvSpPr>
            <a:spLocks noGrp="1"/>
          </p:cNvSpPr>
          <p:nvPr>
            <p:ph type="pic" idx="1"/>
          </p:nvPr>
        </p:nvSpPr>
        <p:spPr>
          <a:xfrm>
            <a:off x="4000500" y="609600"/>
            <a:ext cx="7823200" cy="4267200"/>
          </a:xfrm>
        </p:spPr>
        <p:txBody>
          <a:bodyPr/>
          <a:lstStyle>
            <a:lvl1pPr marL="0" indent="0">
              <a:buNone/>
              <a:defRPr sz="3200"/>
            </a:lvl1pPr>
          </a:lstStyle>
          <a:p>
            <a:r>
              <a:rPr kumimoji="0" lang="pt-BR" smtClean="0"/>
              <a:t>Clique no ícone para adicionar uma imagem</a:t>
            </a:r>
            <a:endParaRPr kumimoji="0" lang="en-US"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pt-BR" smtClean="0"/>
              <a:t>Clique para editar o texto mestre</a:t>
            </a:r>
          </a:p>
        </p:txBody>
      </p:sp>
      <p:sp>
        <p:nvSpPr>
          <p:cNvPr id="22" name="Retângulo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ço Reservado para Data 4"/>
          <p:cNvSpPr>
            <a:spLocks noGrp="1"/>
          </p:cNvSpPr>
          <p:nvPr>
            <p:ph type="dt" sz="half" idx="10"/>
          </p:nvPr>
        </p:nvSpPr>
        <p:spPr>
          <a:xfrm>
            <a:off x="7717536" y="6404984"/>
            <a:ext cx="4059936" cy="365760"/>
          </a:xfrm>
        </p:spPr>
        <p:txBody>
          <a:bodyPr/>
          <a:lstStyle/>
          <a:p>
            <a:fld id="{6D5989F2-9A0F-4D6B-BD6B-4C5F023C91B1}" type="datetimeFigureOut">
              <a:rPr lang="pt-BR" smtClean="0"/>
              <a:pPr/>
              <a:t>06/08/2019</a:t>
            </a:fld>
            <a:endParaRPr lang="pt-BR"/>
          </a:p>
        </p:txBody>
      </p:sp>
      <p:sp>
        <p:nvSpPr>
          <p:cNvPr id="6" name="Espaço Reservado para Rodapé 5"/>
          <p:cNvSpPr>
            <a:spLocks noGrp="1"/>
          </p:cNvSpPr>
          <p:nvPr>
            <p:ph type="ftr" sz="quarter" idx="11"/>
          </p:nvPr>
        </p:nvSpPr>
        <p:spPr>
          <a:xfrm>
            <a:off x="402336" y="6410848"/>
            <a:ext cx="4779264" cy="365760"/>
          </a:xfrm>
        </p:spPr>
        <p:txBody>
          <a:bodyPr/>
          <a:lstStyle/>
          <a:p>
            <a:endParaRPr kumimoji="0" lang="en-US" dirty="0"/>
          </a:p>
        </p:txBody>
      </p:sp>
    </p:spTree>
    <p:extLst>
      <p:ext uri="{BB962C8B-B14F-4D97-AF65-F5344CB8AC3E}">
        <p14:creationId xmlns:p14="http://schemas.microsoft.com/office/powerpoint/2010/main" xmlns="" val="1367513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CACC7F1-D402-4634-82CF-F44B4DF50986}" type="slidenum">
              <a:rPr lang="pt-BR" smtClean="0"/>
              <a:pPr/>
              <a:t>‹nº›</a:t>
            </a:fld>
            <a:endParaRPr lang="pt-BR"/>
          </a:p>
        </p:txBody>
      </p:sp>
    </p:spTree>
    <p:extLst>
      <p:ext uri="{BB962C8B-B14F-4D97-AF65-F5344CB8AC3E}">
        <p14:creationId xmlns:p14="http://schemas.microsoft.com/office/powerpoint/2010/main" xmlns="" val="21126718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7" name="Retângulo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ângulo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ângulo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ângulo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ângulo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ector reto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e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a:off x="9221216" y="3009902"/>
            <a:ext cx="609600" cy="441325"/>
          </a:xfrm>
        </p:spPr>
        <p:txBody>
          <a:bodyPr/>
          <a:lstStyle/>
          <a:p>
            <a:fld id="{7CACC7F1-D402-4634-82CF-F44B4DF50986}" type="slidenum">
              <a:rPr lang="pt-BR" smtClean="0"/>
              <a:pPr/>
              <a:t>‹nº›</a:t>
            </a:fld>
            <a:endParaRPr lang="pt-B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fld id="{6D5989F2-9A0F-4D6B-BD6B-4C5F023C91B1}" type="datetimeFigureOut">
              <a:rPr lang="pt-BR" smtClean="0"/>
              <a:pPr/>
              <a:t>06/08/2019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2" name="Título Vertical 1"/>
          <p:cNvSpPr>
            <a:spLocks noGrp="1"/>
          </p:cNvSpPr>
          <p:nvPr>
            <p:ph type="title" orient="vert"/>
          </p:nvPr>
        </p:nvSpPr>
        <p:spPr>
          <a:xfrm>
            <a:off x="9855200" y="304801"/>
            <a:ext cx="1930400" cy="5851525"/>
          </a:xfrm>
        </p:spPr>
        <p:txBody>
          <a:bodyPr vert="eaVert"/>
          <a:lstStyle/>
          <a:p>
            <a:r>
              <a:rPr kumimoji="0" lang="pt-BR" smtClean="0"/>
              <a:t>Clique para editar o título mestre</a:t>
            </a:r>
            <a:endParaRPr kumimoji="0" lang="en-US"/>
          </a:p>
        </p:txBody>
      </p:sp>
    </p:spTree>
    <p:extLst>
      <p:ext uri="{BB962C8B-B14F-4D97-AF65-F5344CB8AC3E}">
        <p14:creationId xmlns:p14="http://schemas.microsoft.com/office/powerpoint/2010/main" xmlns="" val="339380268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pPr>
              <a:defRPr/>
            </a:pPr>
            <a:fld id="{78F861F2-32BB-4F8F-9527-405E3B2EE820}" type="datetimeFigureOut">
              <a:rPr lang="pt-BR" smtClean="0"/>
              <a:pPr>
                <a:defRPr/>
              </a:pPr>
              <a:t>06/08/2019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FFE9C8D9-AF3D-42CB-9708-47CD7C527B81}" type="slidenum">
              <a:rPr lang="pt-BR" smtClean="0"/>
              <a:pPr>
                <a:defRPr/>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65498" y="1172"/>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23408765"/>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A71AEC8E-7980-40C9-B4D1-4F9FBE92EED3}" type="datetimeFigureOut">
              <a:rPr lang="pt-BR" smtClean="0"/>
              <a:pPr>
                <a:defRPr/>
              </a:pPr>
              <a:t>06/08/2019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E247A135-8AAD-4CF1-89B5-0DD80D508E9F}" type="slidenum">
              <a:rPr lang="pt-BR" smtClean="0"/>
              <a:pPr>
                <a:defRPr/>
              </a:pPr>
              <a:t>‹nº›</a:t>
            </a:fld>
            <a:endParaRPr lang="pt-BR"/>
          </a:p>
        </p:txBody>
      </p:sp>
      <p:pic>
        <p:nvPicPr>
          <p:cNvPr id="7"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65498" y="1172"/>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7038410"/>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pPr>
              <a:defRPr/>
            </a:pPr>
            <a:fld id="{CCB6AA4C-94ED-4451-83CF-18B91BD6ED7E}" type="datetimeFigureOut">
              <a:rPr lang="pt-BR" smtClean="0"/>
              <a:pPr>
                <a:defRPr/>
              </a:pPr>
              <a:t>06/08/2019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6CAE60B1-3721-480C-86F9-C1B8BABDBDE7}" type="slidenum">
              <a:rPr lang="pt-BR" smtClean="0"/>
              <a:pPr>
                <a:defRPr/>
              </a:pPr>
              <a:t>‹nº›</a:t>
            </a:fld>
            <a:endParaRPr lang="pt-B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65498" y="1172"/>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9963541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pPr>
              <a:defRPr/>
            </a:pPr>
            <a:fld id="{D8A9EC29-AC88-4A64-805D-95A8FBE522AE}" type="datetimeFigureOut">
              <a:rPr lang="pt-BR" smtClean="0"/>
              <a:pPr>
                <a:defRPr/>
              </a:pPr>
              <a:t>06/08/2019</a:t>
            </a:fld>
            <a:endParaRPr lang="pt-BR"/>
          </a:p>
        </p:txBody>
      </p:sp>
      <p:sp>
        <p:nvSpPr>
          <p:cNvPr id="6" name="Footer Placeholder 5"/>
          <p:cNvSpPr>
            <a:spLocks noGrp="1"/>
          </p:cNvSpPr>
          <p:nvPr>
            <p:ph type="ftr" sz="quarter" idx="11"/>
          </p:nvPr>
        </p:nvSpPr>
        <p:spPr/>
        <p:txBody>
          <a:bodyPr/>
          <a:lstStyle/>
          <a:p>
            <a:pPr>
              <a:defRPr/>
            </a:pPr>
            <a:endParaRPr lang="pt-BR"/>
          </a:p>
        </p:txBody>
      </p:sp>
      <p:sp>
        <p:nvSpPr>
          <p:cNvPr id="7" name="Slide Number Placeholder 6"/>
          <p:cNvSpPr>
            <a:spLocks noGrp="1"/>
          </p:cNvSpPr>
          <p:nvPr>
            <p:ph type="sldNum" sz="quarter" idx="12"/>
          </p:nvPr>
        </p:nvSpPr>
        <p:spPr/>
        <p:txBody>
          <a:bodyPr/>
          <a:lstStyle/>
          <a:p>
            <a:pPr>
              <a:defRPr/>
            </a:pPr>
            <a:fld id="{7B24CB5B-EB2D-41D1-B31A-6EEF29A457D8}" type="slidenum">
              <a:rPr lang="pt-BR" smtClean="0"/>
              <a:pPr>
                <a:defRPr/>
              </a:pPr>
              <a:t>‹nº›</a:t>
            </a:fld>
            <a:endParaRPr lang="pt-BR"/>
          </a:p>
        </p:txBody>
      </p:sp>
    </p:spTree>
    <p:extLst>
      <p:ext uri="{BB962C8B-B14F-4D97-AF65-F5344CB8AC3E}">
        <p14:creationId xmlns:p14="http://schemas.microsoft.com/office/powerpoint/2010/main" xmlns="" val="1576457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66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7" name="Retângulo 23"/>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8" name="Retângulo 24"/>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25"/>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 name="Retângulo 9"/>
          <p:cNvSpPr>
            <a:spLocks noChangeArrowheads="1"/>
          </p:cNvSpPr>
          <p:nvPr/>
        </p:nvSpPr>
        <p:spPr bwMode="auto">
          <a:xfrm>
            <a:off x="203200" y="152400"/>
            <a:ext cx="1177766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tângulo 11"/>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Elipse 13"/>
          <p:cNvSpPr/>
          <p:nvPr/>
        </p:nvSpPr>
        <p:spPr>
          <a:xfrm>
            <a:off x="1852613" y="323850"/>
            <a:ext cx="561975"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tângulo 14"/>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 texto mestre</a:t>
            </a:r>
          </a:p>
        </p:txBody>
      </p:sp>
      <p:sp>
        <p:nvSpPr>
          <p:cNvPr id="16" name="Espaço Reservado para Número de Slide 6"/>
          <p:cNvSpPr>
            <a:spLocks noGrp="1"/>
          </p:cNvSpPr>
          <p:nvPr>
            <p:ph type="sldNum" sz="quarter" idx="10"/>
          </p:nvPr>
        </p:nvSpPr>
        <p:spPr>
          <a:xfrm>
            <a:off x="1828800" y="312738"/>
            <a:ext cx="609600" cy="441325"/>
          </a:xfrm>
        </p:spPr>
        <p:txBody>
          <a:bodyPr/>
          <a:lstStyle>
            <a:lvl1pPr>
              <a:defRPr/>
            </a:lvl1pPr>
          </a:lstStyle>
          <a:p>
            <a:pPr>
              <a:defRPr/>
            </a:pPr>
            <a:fld id="{03008809-ECFD-43A9-B807-73B0687C49B5}" type="slidenum">
              <a:rPr lang="pt-BR"/>
              <a:pPr>
                <a:defRPr/>
              </a:pPr>
              <a:t>‹nº›</a:t>
            </a:fld>
            <a:endParaRPr lang="pt-BR"/>
          </a:p>
        </p:txBody>
      </p:sp>
      <p:sp>
        <p:nvSpPr>
          <p:cNvPr id="17" name="Espaço Reservado para Data 4"/>
          <p:cNvSpPr>
            <a:spLocks noGrp="1"/>
          </p:cNvSpPr>
          <p:nvPr>
            <p:ph type="dt" sz="half" idx="11"/>
          </p:nvPr>
        </p:nvSpPr>
        <p:spPr>
          <a:xfrm>
            <a:off x="7716838" y="6405563"/>
            <a:ext cx="4060825" cy="365125"/>
          </a:xfrm>
        </p:spPr>
        <p:txBody>
          <a:bodyPr/>
          <a:lstStyle>
            <a:lvl1pPr>
              <a:defRPr/>
            </a:lvl1pPr>
          </a:lstStyle>
          <a:p>
            <a:pPr>
              <a:defRPr/>
            </a:pPr>
            <a:fld id="{172DDABF-82C0-4E26-8857-3C2D8DC05685}" type="datetimeFigureOut">
              <a:rPr lang="pt-BR"/>
              <a:pPr>
                <a:defRPr/>
              </a:pPr>
              <a:t>06/08/2019</a:t>
            </a:fld>
            <a:endParaRPr lang="pt-BR"/>
          </a:p>
        </p:txBody>
      </p:sp>
      <p:sp>
        <p:nvSpPr>
          <p:cNvPr id="18" name="Espaço Reservado para Rodapé 5"/>
          <p:cNvSpPr>
            <a:spLocks noGrp="1"/>
          </p:cNvSpPr>
          <p:nvPr>
            <p:ph type="ftr" sz="quarter" idx="12"/>
          </p:nvPr>
        </p:nvSpPr>
        <p:spPr>
          <a:xfrm>
            <a:off x="401638" y="6410325"/>
            <a:ext cx="4779962" cy="366713"/>
          </a:xfrm>
        </p:spPr>
        <p:txBody>
          <a:bodyPr/>
          <a:lstStyle>
            <a:lvl1pPr>
              <a:defRPr/>
            </a:lvl1pPr>
          </a:lstStyle>
          <a:p>
            <a:pPr>
              <a:defRPr/>
            </a:pPr>
            <a:endParaRPr lang="pt-BR"/>
          </a:p>
        </p:txBody>
      </p:sp>
    </p:spTree>
    <p:extLst>
      <p:ext uri="{BB962C8B-B14F-4D97-AF65-F5344CB8AC3E}">
        <p14:creationId xmlns:p14="http://schemas.microsoft.com/office/powerpoint/2010/main" xmlns="" val="32638394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09728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217920" y="2582334"/>
            <a:ext cx="4937760" cy="33782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pPr>
              <a:defRPr/>
            </a:pPr>
            <a:fld id="{EA3FD062-4819-41D0-9158-899D3A7AF008}" type="datetimeFigureOut">
              <a:rPr lang="pt-BR" smtClean="0"/>
              <a:pPr>
                <a:defRPr/>
              </a:pPr>
              <a:t>06/08/2019</a:t>
            </a:fld>
            <a:endParaRPr lang="pt-BR"/>
          </a:p>
        </p:txBody>
      </p:sp>
      <p:sp>
        <p:nvSpPr>
          <p:cNvPr id="8" name="Footer Placeholder 7"/>
          <p:cNvSpPr>
            <a:spLocks noGrp="1"/>
          </p:cNvSpPr>
          <p:nvPr>
            <p:ph type="ftr" sz="quarter" idx="11"/>
          </p:nvPr>
        </p:nvSpPr>
        <p:spPr/>
        <p:txBody>
          <a:bodyPr/>
          <a:lstStyle/>
          <a:p>
            <a:pPr>
              <a:defRPr/>
            </a:pPr>
            <a:endParaRPr lang="pt-BR"/>
          </a:p>
        </p:txBody>
      </p:sp>
      <p:sp>
        <p:nvSpPr>
          <p:cNvPr id="9" name="Slide Number Placeholder 8"/>
          <p:cNvSpPr>
            <a:spLocks noGrp="1"/>
          </p:cNvSpPr>
          <p:nvPr>
            <p:ph type="sldNum" sz="quarter" idx="12"/>
          </p:nvPr>
        </p:nvSpPr>
        <p:spPr/>
        <p:txBody>
          <a:bodyPr/>
          <a:lstStyle/>
          <a:p>
            <a:pPr>
              <a:defRPr/>
            </a:pPr>
            <a:fld id="{09EA308D-EFF9-4FB8-91F8-F62238CCA884}" type="slidenum">
              <a:rPr lang="pt-BR" smtClean="0"/>
              <a:pPr>
                <a:defRPr/>
              </a:pPr>
              <a:t>‹nº›</a:t>
            </a:fld>
            <a:endParaRPr lang="pt-BR"/>
          </a:p>
        </p:txBody>
      </p:sp>
    </p:spTree>
    <p:extLst>
      <p:ext uri="{BB962C8B-B14F-4D97-AF65-F5344CB8AC3E}">
        <p14:creationId xmlns:p14="http://schemas.microsoft.com/office/powerpoint/2010/main" xmlns="" val="3649212984"/>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pPr>
              <a:defRPr/>
            </a:pPr>
            <a:fld id="{DF1FA6A6-38B7-4F6D-8F92-44F4357B8191}" type="datetimeFigureOut">
              <a:rPr lang="pt-BR" smtClean="0"/>
              <a:pPr>
                <a:defRPr/>
              </a:pPr>
              <a:t>06/08/2019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54BBD354-1FE7-4244-9AD2-AC4A8C431C53}" type="slidenum">
              <a:rPr lang="pt-BR" smtClean="0"/>
              <a:pPr>
                <a:defRPr/>
              </a:pPr>
              <a:t>‹nº›</a:t>
            </a:fld>
            <a:endParaRPr lang="pt-BR"/>
          </a:p>
        </p:txBody>
      </p:sp>
    </p:spTree>
    <p:extLst>
      <p:ext uri="{BB962C8B-B14F-4D97-AF65-F5344CB8AC3E}">
        <p14:creationId xmlns:p14="http://schemas.microsoft.com/office/powerpoint/2010/main" xmlns="" val="102472769"/>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pPr/>
              <a:t>8/6/2019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pt-BR"/>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pic>
        <p:nvPicPr>
          <p:cNvPr id="10"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65498" y="1172"/>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1198500"/>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BR" smtClean="0"/>
              <a:t>Clique para editar o título mestre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22FC5E88-1917-43B5-975B-475BAEF3323F}" type="datetimeFigureOut">
              <a:rPr lang="pt-BR" smtClean="0"/>
              <a:pPr>
                <a:defRPr/>
              </a:pPr>
              <a:t>06/08/2019</a:t>
            </a:fld>
            <a:endParaRPr lang="pt-B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pt-B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D0A84CF0-73C6-4F93-9437-BAD4719C089B}" type="slidenum">
              <a:rPr lang="pt-BR" smtClean="0"/>
              <a:pPr>
                <a:defRPr/>
              </a:pPr>
              <a:t>‹nº›</a:t>
            </a:fld>
            <a:endParaRPr lang="pt-BR"/>
          </a:p>
        </p:txBody>
      </p:sp>
      <p:pic>
        <p:nvPicPr>
          <p:cNvPr id="10"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87891" y="6529388"/>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4688250"/>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pPr>
              <a:defRPr/>
            </a:pPr>
            <a:fld id="{727CDC03-BE41-4A64-A1E4-18FCBB179A41}" type="datetimeFigureOut">
              <a:rPr lang="pt-BR" smtClean="0"/>
              <a:pPr>
                <a:defRPr/>
              </a:pPr>
              <a:t>06/08/2019</a:t>
            </a:fld>
            <a:endParaRPr lang="pt-BR"/>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BC105D8-E05F-46D6-BFD8-230F7B213703}" type="slidenum">
              <a:rPr lang="pt-BR" smtClean="0"/>
              <a:pPr>
                <a:defRPr/>
              </a:pPr>
              <a:t>‹nº›</a:t>
            </a:fld>
            <a:endParaRPr lang="pt-BR"/>
          </a:p>
        </p:txBody>
      </p:sp>
    </p:spTree>
    <p:extLst>
      <p:ext uri="{BB962C8B-B14F-4D97-AF65-F5344CB8AC3E}">
        <p14:creationId xmlns:p14="http://schemas.microsoft.com/office/powerpoint/2010/main" xmlns="" val="5020820"/>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6572164A-6863-404A-A07E-5ECEDC263218}" type="datetimeFigureOut">
              <a:rPr lang="pt-BR" smtClean="0"/>
              <a:pPr>
                <a:defRPr/>
              </a:pPr>
              <a:t>06/08/2019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671CDF27-A604-4F36-8FFB-1EB046CAC8BB}" type="slidenum">
              <a:rPr lang="pt-BR" smtClean="0"/>
              <a:pPr>
                <a:defRPr/>
              </a:pPr>
              <a:t>‹nº›</a:t>
            </a:fld>
            <a:endParaRPr lang="pt-BR"/>
          </a:p>
        </p:txBody>
      </p:sp>
    </p:spTree>
    <p:extLst>
      <p:ext uri="{BB962C8B-B14F-4D97-AF65-F5344CB8AC3E}">
        <p14:creationId xmlns:p14="http://schemas.microsoft.com/office/powerpoint/2010/main" xmlns="" val="3753299740"/>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pPr>
              <a:defRPr/>
            </a:pPr>
            <a:fld id="{0E7C5449-64AF-4C81-A327-9E3741491425}" type="datetimeFigureOut">
              <a:rPr lang="pt-BR" smtClean="0"/>
              <a:pPr>
                <a:defRPr/>
              </a:pPr>
              <a:t>06/08/2019</a:t>
            </a:fld>
            <a:endParaRPr lang="pt-BR"/>
          </a:p>
        </p:txBody>
      </p:sp>
      <p:sp>
        <p:nvSpPr>
          <p:cNvPr id="5" name="Footer Placeholder 4"/>
          <p:cNvSpPr>
            <a:spLocks noGrp="1"/>
          </p:cNvSpPr>
          <p:nvPr>
            <p:ph type="ftr" sz="quarter" idx="11"/>
          </p:nvPr>
        </p:nvSpPr>
        <p:spPr/>
        <p:txBody>
          <a:bodyPr/>
          <a:lstStyle/>
          <a:p>
            <a:pPr>
              <a:defRPr/>
            </a:pPr>
            <a:endParaRPr lang="pt-BR"/>
          </a:p>
        </p:txBody>
      </p:sp>
      <p:sp>
        <p:nvSpPr>
          <p:cNvPr id="6" name="Slide Number Placeholder 5"/>
          <p:cNvSpPr>
            <a:spLocks noGrp="1"/>
          </p:cNvSpPr>
          <p:nvPr>
            <p:ph type="sldNum" sz="quarter" idx="12"/>
          </p:nvPr>
        </p:nvSpPr>
        <p:spPr/>
        <p:txBody>
          <a:bodyPr/>
          <a:lstStyle/>
          <a:p>
            <a:pPr>
              <a:defRPr/>
            </a:pPr>
            <a:fld id="{2F808BED-49BD-4AD7-B307-B257E326C835}" type="slidenum">
              <a:rPr lang="pt-BR" smtClean="0"/>
              <a:pPr>
                <a:defRPr/>
              </a:pPr>
              <a:t>‹nº›</a:t>
            </a:fld>
            <a:endParaRPr lang="pt-BR"/>
          </a:p>
        </p:txBody>
      </p:sp>
    </p:spTree>
    <p:extLst>
      <p:ext uri="{BB962C8B-B14F-4D97-AF65-F5344CB8AC3E}">
        <p14:creationId xmlns:p14="http://schemas.microsoft.com/office/powerpoint/2010/main" xmlns="" val="95213592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pt-BR" smtClean="0"/>
              <a:t>Clique para editar o título mestre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3" name="Date Placeholder 2"/>
          <p:cNvSpPr>
            <a:spLocks noGrp="1"/>
          </p:cNvSpPr>
          <p:nvPr>
            <p:ph type="dt" sz="half" idx="10"/>
          </p:nvPr>
        </p:nvSpPr>
        <p:spPr/>
        <p:txBody>
          <a:bodyPr/>
          <a:lstStyle/>
          <a:p>
            <a:pPr>
              <a:defRPr/>
            </a:pPr>
            <a:fld id="{1ED435D1-C183-4ABC-A8E6-F1FDA6D67675}" type="datetimeFigureOut">
              <a:rPr lang="pt-BR" smtClean="0"/>
              <a:pPr>
                <a:defRPr/>
              </a:pPr>
              <a:t>06/08/2019</a:t>
            </a:fld>
            <a:endParaRPr lang="pt-BR"/>
          </a:p>
        </p:txBody>
      </p:sp>
      <p:sp>
        <p:nvSpPr>
          <p:cNvPr id="4" name="Footer Placeholder 3"/>
          <p:cNvSpPr>
            <a:spLocks noGrp="1"/>
          </p:cNvSpPr>
          <p:nvPr>
            <p:ph type="ftr" sz="quarter" idx="11"/>
          </p:nvPr>
        </p:nvSpPr>
        <p:spPr/>
        <p:txBody>
          <a:bodyPr/>
          <a:lstStyle/>
          <a:p>
            <a:pPr>
              <a:defRPr/>
            </a:pPr>
            <a:endParaRPr lang="pt-BR"/>
          </a:p>
        </p:txBody>
      </p:sp>
      <p:sp>
        <p:nvSpPr>
          <p:cNvPr id="5" name="Slide Number Placeholder 4"/>
          <p:cNvSpPr>
            <a:spLocks noGrp="1"/>
          </p:cNvSpPr>
          <p:nvPr>
            <p:ph type="sldNum" sz="quarter" idx="12"/>
          </p:nvPr>
        </p:nvSpPr>
        <p:spPr/>
        <p:txBody>
          <a:bodyPr/>
          <a:lstStyle/>
          <a:p>
            <a:pPr>
              <a:defRPr/>
            </a:pPr>
            <a:fld id="{A08C04CA-8674-4948-AE97-EA8DACCE4728}" type="slidenum">
              <a:rPr lang="pt-BR" smtClean="0"/>
              <a:pPr>
                <a:defRPr/>
              </a:pPr>
              <a:t>‹nº›</a:t>
            </a:fld>
            <a:endParaRPr lang="pt-BR"/>
          </a:p>
        </p:txBody>
      </p:sp>
      <p:pic>
        <p:nvPicPr>
          <p:cNvPr id="13" name="Imagem 1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0706100" y="1588"/>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66925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27"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28"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1029"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F927DB4F-2025-40D3-BFA5-FD2DED46EE5A}" type="datetimeFigureOut">
              <a:rPr lang="pt-BR"/>
              <a:pPr>
                <a:defRPr/>
              </a:pPr>
              <a:t>06/08/2019</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BB2A9E62-4E80-4B84-AF37-DBBC5E807CD5}" type="slidenum">
              <a:rPr lang="pt-BR"/>
              <a:pPr>
                <a:defRPr/>
              </a:pPr>
              <a:t>‹nº›</a:t>
            </a:fld>
            <a:endParaRPr lang="pt-BR"/>
          </a:p>
        </p:txBody>
      </p:sp>
      <p:sp>
        <p:nvSpPr>
          <p:cNvPr id="1038"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1039"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2051"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2052"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2053"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56CC8D1D-3B2D-45EF-AD13-8A566793AE21}" type="datetimeFigureOut">
              <a:rPr lang="pt-BR"/>
              <a:pPr>
                <a:defRPr/>
              </a:pPr>
              <a:t>06/08/2019</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EBD116CF-6B41-433E-A13C-B2EED32031F8}" type="slidenum">
              <a:rPr lang="pt-BR"/>
              <a:pPr>
                <a:defRPr/>
              </a:pPr>
              <a:t>‹nº›</a:t>
            </a:fld>
            <a:endParaRPr lang="pt-BR"/>
          </a:p>
        </p:txBody>
      </p:sp>
      <p:sp>
        <p:nvSpPr>
          <p:cNvPr id="2062"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2063"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16" r:id="rId10"/>
    <p:sldLayoutId id="2147484354" r:id="rId11"/>
    <p:sldLayoutId id="2147484355" r:id="rId12"/>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075"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076"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3077"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E7AAD5DA-9D07-44A0-93DF-8C1B52056A0D}" type="datetimeFigureOut">
              <a:rPr lang="pt-BR"/>
              <a:pPr>
                <a:defRPr/>
              </a:pPr>
              <a:t>06/08/2019</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44413364-6F1B-496D-A529-2F524C2A3980}" type="slidenum">
              <a:rPr lang="pt-BR"/>
              <a:pPr>
                <a:defRPr/>
              </a:pPr>
              <a:t>‹nº›</a:t>
            </a:fld>
            <a:endParaRPr lang="pt-BR"/>
          </a:p>
        </p:txBody>
      </p:sp>
      <p:sp>
        <p:nvSpPr>
          <p:cNvPr id="3086"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3087"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 id="2147484317" r:id="rId10"/>
    <p:sldLayoutId id="2147484365" r:id="rId11"/>
    <p:sldLayoutId id="2147484366" r:id="rId12"/>
    <p:sldLayoutId id="2147484627" r:id="rId13"/>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84455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smtClean="0"/>
              <a:t>Clique para editar o título mestre</a:t>
            </a:r>
            <a:endParaRPr lang="en-US" smtClean="0"/>
          </a:p>
        </p:txBody>
      </p:sp>
      <p:sp>
        <p:nvSpPr>
          <p:cNvPr id="4099" name="Text Placeholder 2"/>
          <p:cNvSpPr>
            <a:spLocks noGrp="1"/>
          </p:cNvSpPr>
          <p:nvPr>
            <p:ph type="body" idx="1"/>
          </p:nvPr>
        </p:nvSpPr>
        <p:spPr bwMode="auto">
          <a:xfrm>
            <a:off x="844550" y="1828800"/>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100" smtClean="0">
                <a:solidFill>
                  <a:schemeClr val="tx1">
                    <a:lumMod val="65000"/>
                    <a:lumOff val="35000"/>
                  </a:schemeClr>
                </a:solidFill>
                <a:latin typeface="+mn-lt"/>
                <a:cs typeface="+mn-cs"/>
              </a:defRPr>
            </a:lvl1pPr>
          </a:lstStyle>
          <a:p>
            <a:pPr>
              <a:defRPr/>
            </a:pPr>
            <a:fld id="{30F51F0A-F367-4037-A551-E7AC1FD4792B}" type="datetimeFigureOut">
              <a:rPr lang="pt-BR"/>
              <a:pPr>
                <a:defRPr/>
              </a:pPr>
              <a:t>06/08/2019</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lumMod val="65000"/>
                    <a:lumOff val="35000"/>
                  </a:schemeClr>
                </a:solidFill>
                <a:latin typeface="+mn-lt"/>
                <a:cs typeface="+mn-cs"/>
              </a:defRPr>
            </a:lvl1pPr>
          </a:lstStyle>
          <a:p>
            <a:pPr>
              <a:defRPr/>
            </a:pPr>
            <a:endParaRPr lang="pt-BR"/>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lIns="91440" tIns="45720" rIns="91440" bIns="45720" rtlCol="0" anchor="ctr"/>
          <a:lstStyle>
            <a:lvl1pPr algn="r" fontAlgn="auto">
              <a:spcBef>
                <a:spcPts val="0"/>
              </a:spcBef>
              <a:spcAft>
                <a:spcPts val="0"/>
              </a:spcAft>
              <a:defRPr sz="1100" smtClean="0">
                <a:solidFill>
                  <a:schemeClr val="tx1">
                    <a:tint val="75000"/>
                  </a:schemeClr>
                </a:solidFill>
                <a:latin typeface="+mn-lt"/>
                <a:cs typeface="+mn-cs"/>
              </a:defRPr>
            </a:lvl1pPr>
          </a:lstStyle>
          <a:p>
            <a:pPr>
              <a:defRPr/>
            </a:pPr>
            <a:fld id="{3EA88DAB-C327-44C2-AFF3-6FFB92DA92F5}"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67" r:id="rId9"/>
    <p:sldLayoutId id="2147484326" r:id="rId10"/>
    <p:sldLayoutId id="2147484327" r:id="rId11"/>
    <p:sldLayoutId id="2147484368" r:id="rId12"/>
    <p:sldLayoutId id="2147484628"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123" name="Retângulo 15"/>
          <p:cNvSpPr>
            <a:spLocks noChangeArrowheads="1"/>
          </p:cNvSpPr>
          <p:nvPr/>
        </p:nvSpPr>
        <p:spPr bwMode="white">
          <a:xfrm>
            <a:off x="0" y="0"/>
            <a:ext cx="12192000" cy="1393825"/>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124"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5125"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xmlns="" w="9525" algn="ctr">
                <a:solidFill>
                  <a:srgbClr val="000000"/>
                </a:solidFill>
                <a:miter lim="800000"/>
                <a:headEnd/>
                <a:tailEnd/>
              </a14:hiddenLine>
            </a:ext>
          </a:extLst>
        </p:spPr>
        <p:txBody>
          <a:bodyPr wrap="none" anchor="ctr"/>
          <a:lstStyle/>
          <a:p>
            <a:endParaRPr lang="en-US"/>
          </a:p>
        </p:txBody>
      </p:sp>
      <p:sp>
        <p:nvSpPr>
          <p:cNvPr id="9" name="Retângulo 8"/>
          <p:cNvSpPr>
            <a:spLocks noChangeArrowheads="1"/>
          </p:cNvSpPr>
          <p:nvPr/>
        </p:nvSpPr>
        <p:spPr bwMode="auto">
          <a:xfrm>
            <a:off x="198438" y="6388100"/>
            <a:ext cx="11777662"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4" name="Espaço Reservado para Data 13"/>
          <p:cNvSpPr>
            <a:spLocks noGrp="1"/>
          </p:cNvSpPr>
          <p:nvPr>
            <p:ph type="dt" sz="half" idx="2"/>
          </p:nvPr>
        </p:nvSpPr>
        <p:spPr>
          <a:xfrm>
            <a:off x="7721600" y="6405563"/>
            <a:ext cx="4059238"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cs typeface="+mn-cs"/>
              </a:defRPr>
            </a:lvl1pPr>
          </a:lstStyle>
          <a:p>
            <a:pPr>
              <a:defRPr/>
            </a:pPr>
            <a:fld id="{044D668D-411E-40C6-B00D-76F0C47A1C2C}" type="datetimeFigureOut">
              <a:rPr lang="pt-BR"/>
              <a:pPr>
                <a:defRPr/>
              </a:pPr>
              <a:t>06/08/2019</a:t>
            </a:fld>
            <a:endParaRPr lang="pt-BR"/>
          </a:p>
        </p:txBody>
      </p:sp>
      <p:sp>
        <p:nvSpPr>
          <p:cNvPr id="3" name="Espaço Reservado para Rodapé 2"/>
          <p:cNvSpPr>
            <a:spLocks noGrp="1"/>
          </p:cNvSpPr>
          <p:nvPr>
            <p:ph type="ftr" sz="quarter" idx="3"/>
          </p:nvPr>
        </p:nvSpPr>
        <p:spPr>
          <a:xfrm>
            <a:off x="406400" y="6410325"/>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66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dirty="0">
              <a:latin typeface="+mn-lt"/>
              <a:cs typeface="+mn-cs"/>
            </a:endParaRPr>
          </a:p>
        </p:txBody>
      </p:sp>
      <p:sp>
        <p:nvSpPr>
          <p:cNvPr id="10" name="Conector reto 9"/>
          <p:cNvSpPr>
            <a:spLocks noChangeShapeType="1"/>
          </p:cNvSpPr>
          <p:nvPr/>
        </p:nvSpPr>
        <p:spPr bwMode="auto">
          <a:xfrm>
            <a:off x="203200" y="1276350"/>
            <a:ext cx="1177766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cs typeface="+mn-cs"/>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Elipse 14"/>
          <p:cNvSpPr/>
          <p:nvPr/>
        </p:nvSpPr>
        <p:spPr>
          <a:xfrm>
            <a:off x="5815013" y="1050925"/>
            <a:ext cx="561975"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Espaço Reservado para Número de Slide 22"/>
          <p:cNvSpPr>
            <a:spLocks noGrp="1"/>
          </p:cNvSpPr>
          <p:nvPr>
            <p:ph type="sldNum" sz="quarter" idx="4"/>
          </p:nvPr>
        </p:nvSpPr>
        <p:spPr>
          <a:xfrm>
            <a:off x="5791200" y="1039813"/>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cs typeface="+mn-cs"/>
              </a:defRPr>
            </a:lvl1pPr>
          </a:lstStyle>
          <a:p>
            <a:pPr>
              <a:defRPr/>
            </a:pPr>
            <a:fld id="{C018407D-6639-4899-BCA3-E5FE8ED4C149}" type="slidenum">
              <a:rPr lang="pt-BR"/>
              <a:pPr>
                <a:defRPr/>
              </a:pPr>
              <a:t>‹nº›</a:t>
            </a:fld>
            <a:endParaRPr lang="pt-BR"/>
          </a:p>
        </p:txBody>
      </p:sp>
      <p:sp>
        <p:nvSpPr>
          <p:cNvPr id="5134" name="Espaço Reservado para Título 21"/>
          <p:cNvSpPr>
            <a:spLocks noGrp="1"/>
          </p:cNvSpPr>
          <p:nvPr>
            <p:ph type="title"/>
          </p:nvPr>
        </p:nvSpPr>
        <p:spPr bwMode="auto">
          <a:xfrm>
            <a:off x="401638" y="228600"/>
            <a:ext cx="113792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smtClean="0"/>
              <a:t>Clique para editar o título mestre</a:t>
            </a:r>
            <a:endParaRPr lang="en-US" smtClean="0"/>
          </a:p>
        </p:txBody>
      </p:sp>
      <p:sp>
        <p:nvSpPr>
          <p:cNvPr id="5135" name="Espaço Reservado para Texto 12"/>
          <p:cNvSpPr>
            <a:spLocks noGrp="1"/>
          </p:cNvSpPr>
          <p:nvPr>
            <p:ph type="body" idx="1"/>
          </p:nvPr>
        </p:nvSpPr>
        <p:spPr bwMode="auto">
          <a:xfrm>
            <a:off x="401638" y="1524000"/>
            <a:ext cx="11379200" cy="459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smtClean="0"/>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28" r:id="rId10"/>
    <p:sldLayoutId id="2147484378"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itchFamily="18" charset="0"/>
        </a:defRPr>
      </a:lvl2pPr>
      <a:lvl3pPr algn="ctr" rtl="0" fontAlgn="base">
        <a:spcBef>
          <a:spcPct val="0"/>
        </a:spcBef>
        <a:spcAft>
          <a:spcPct val="0"/>
        </a:spcAft>
        <a:defRPr sz="3300">
          <a:solidFill>
            <a:srgbClr val="7B9899"/>
          </a:solidFill>
          <a:latin typeface="Georgia" pitchFamily="18" charset="0"/>
        </a:defRPr>
      </a:lvl3pPr>
      <a:lvl4pPr algn="ctr" rtl="0" fontAlgn="base">
        <a:spcBef>
          <a:spcPct val="0"/>
        </a:spcBef>
        <a:spcAft>
          <a:spcPct val="0"/>
        </a:spcAft>
        <a:defRPr sz="3300">
          <a:solidFill>
            <a:srgbClr val="7B9899"/>
          </a:solidFill>
          <a:latin typeface="Georgia" pitchFamily="18" charset="0"/>
        </a:defRPr>
      </a:lvl4pPr>
      <a:lvl5pPr algn="ctr" rtl="0" fontAlgn="base">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pPr>
              <a:defRPr/>
            </a:pPr>
            <a:fld id="{F927DB4F-2025-40D3-BFA5-FD2DED46EE5A}" type="datetimeFigureOut">
              <a:rPr lang="pt-BR" smtClean="0"/>
              <a:pPr>
                <a:defRPr/>
              </a:pPr>
              <a:t>06/08/2019</a:t>
            </a:fld>
            <a:endParaRPr lang="pt-BR"/>
          </a:p>
        </p:txBody>
      </p:sp>
      <p:sp>
        <p:nvSpPr>
          <p:cNvPr id="3" name="Espaço Reservado para Rodapé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pPr>
              <a:defRPr/>
            </a:pPr>
            <a:endParaRPr lang="pt-BR"/>
          </a:p>
        </p:txBody>
      </p:sp>
      <p:sp>
        <p:nvSpPr>
          <p:cNvPr id="8" name="Retângulo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BB2A9E62-4E80-4B84-AF37-DBBC5E807CD5}" type="slidenum">
              <a:rPr lang="pt-BR" smtClean="0"/>
              <a:pPr>
                <a:defRPr/>
              </a:pPr>
              <a:t>‹nº›</a:t>
            </a:fld>
            <a:endParaRPr lang="pt-BR"/>
          </a:p>
        </p:txBody>
      </p:sp>
      <p:sp>
        <p:nvSpPr>
          <p:cNvPr id="22" name="Espaço Reservado para Título 21"/>
          <p:cNvSpPr>
            <a:spLocks noGrp="1"/>
          </p:cNvSpPr>
          <p:nvPr>
            <p:ph type="title"/>
          </p:nvPr>
        </p:nvSpPr>
        <p:spPr>
          <a:xfrm>
            <a:off x="402336" y="228600"/>
            <a:ext cx="113792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extLst>
      <p:ext uri="{BB962C8B-B14F-4D97-AF65-F5344CB8AC3E}">
        <p14:creationId xmlns:p14="http://schemas.microsoft.com/office/powerpoint/2010/main" xmlns="" val="1957514289"/>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 id="2147484654" r:id="rId12"/>
    <p:sldLayoutId id="2147484655" r:id="rId13"/>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tângulo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ângulo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ângulo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ângulo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ângulo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ço Reservado para Data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6D5989F2-9A0F-4D6B-BD6B-4C5F023C91B1}" type="datetimeFigureOut">
              <a:rPr lang="pt-BR" smtClean="0"/>
              <a:pPr/>
              <a:t>06/08/2019</a:t>
            </a:fld>
            <a:endParaRPr lang="pt-BR"/>
          </a:p>
        </p:txBody>
      </p:sp>
      <p:sp>
        <p:nvSpPr>
          <p:cNvPr id="3" name="Espaço Reservado para Rodapé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pt-BR"/>
          </a:p>
        </p:txBody>
      </p:sp>
      <p:sp>
        <p:nvSpPr>
          <p:cNvPr id="8" name="Retângulo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ector reto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e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e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5791200" y="1040174"/>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CACC7F1-D402-4634-82CF-F44B4DF50986}" type="slidenum">
              <a:rPr lang="pt-BR" smtClean="0"/>
              <a:pPr/>
              <a:t>‹nº›</a:t>
            </a:fld>
            <a:endParaRPr lang="pt-BR"/>
          </a:p>
        </p:txBody>
      </p:sp>
      <p:sp>
        <p:nvSpPr>
          <p:cNvPr id="22" name="Espaço Reservado para Título 21"/>
          <p:cNvSpPr>
            <a:spLocks noGrp="1"/>
          </p:cNvSpPr>
          <p:nvPr>
            <p:ph type="title"/>
          </p:nvPr>
        </p:nvSpPr>
        <p:spPr>
          <a:xfrm>
            <a:off x="402336" y="228600"/>
            <a:ext cx="11379200" cy="758952"/>
          </a:xfrm>
          <a:prstGeom prst="rect">
            <a:avLst/>
          </a:prstGeom>
        </p:spPr>
        <p:txBody>
          <a:bodyPr vert="horz" anchor="b">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Tree>
    <p:extLst>
      <p:ext uri="{BB962C8B-B14F-4D97-AF65-F5344CB8AC3E}">
        <p14:creationId xmlns:p14="http://schemas.microsoft.com/office/powerpoint/2010/main" xmlns="" val="1017092089"/>
      </p:ext>
    </p:extLst>
  </p:cSld>
  <p:clrMap bg1="lt1" tx1="dk1" bg2="lt2" tx2="dk2" accent1="accent1" accent2="accent2" accent3="accent3" accent4="accent4" accent5="accent5" accent6="accent6" hlink="hlink" folHlink="folHlink"/>
  <p:sldLayoutIdLst>
    <p:sldLayoutId id="2147484657" r:id="rId1"/>
    <p:sldLayoutId id="2147484658" r:id="rId2"/>
    <p:sldLayoutId id="2147484659" r:id="rId3"/>
    <p:sldLayoutId id="2147484660" r:id="rId4"/>
    <p:sldLayoutId id="2147484661" r:id="rId5"/>
    <p:sldLayoutId id="2147484662" r:id="rId6"/>
    <p:sldLayoutId id="2147484663" r:id="rId7"/>
    <p:sldLayoutId id="2147484664" r:id="rId8"/>
    <p:sldLayoutId id="2147484665" r:id="rId9"/>
    <p:sldLayoutId id="2147484666" r:id="rId10"/>
    <p:sldLayoutId id="2147484667" r:id="rId11"/>
  </p:sldLayoutIdLst>
  <p:timing>
    <p:tnLst>
      <p:par>
        <p:cTn id="1" dur="indefinite" restart="never" nodeType="tmRoot"/>
      </p:par>
    </p:tnLst>
  </p:timing>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F927DB4F-2025-40D3-BFA5-FD2DED46EE5A}" type="datetimeFigureOut">
              <a:rPr lang="pt-BR" smtClean="0"/>
              <a:pPr>
                <a:defRPr/>
              </a:pPr>
              <a:t>06/08/2019</a:t>
            </a:fld>
            <a:endParaRPr lang="pt-B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pt-B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BB2A9E62-4E80-4B84-AF37-DBBC5E807CD5}" type="slidenum">
              <a:rPr lang="pt-BR" smtClean="0"/>
              <a:pPr>
                <a:defRPr/>
              </a:pPr>
              <a:t>‹nº›</a:t>
            </a:fld>
            <a:endParaRPr lang="pt-B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Imagem 13"/>
          <p:cNvPicPr>
            <a:picLocks noChangeAspect="1"/>
          </p:cNvPicPr>
          <p:nvPr userDrawn="1"/>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1165498" y="1172"/>
            <a:ext cx="9525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946262268"/>
      </p:ext>
    </p:extLst>
  </p:cSld>
  <p:clrMap bg1="lt1" tx1="dk1" bg2="lt2" tx2="dk2" accent1="accent1" accent2="accent2" accent3="accent3" accent4="accent4" accent5="accent5" accent6="accent6" hlink="hlink" folHlink="folHlink"/>
  <p:sldLayoutIdLst>
    <p:sldLayoutId id="2147484695" r:id="rId1"/>
    <p:sldLayoutId id="2147484696" r:id="rId2"/>
    <p:sldLayoutId id="2147484697" r:id="rId3"/>
    <p:sldLayoutId id="2147484698" r:id="rId4"/>
    <p:sldLayoutId id="2147484699" r:id="rId5"/>
    <p:sldLayoutId id="2147484700" r:id="rId6"/>
    <p:sldLayoutId id="2147484701" r:id="rId7"/>
    <p:sldLayoutId id="2147484702" r:id="rId8"/>
    <p:sldLayoutId id="2147484703" r:id="rId9"/>
    <p:sldLayoutId id="2147484704" r:id="rId10"/>
    <p:sldLayoutId id="2147484705" r:id="rId11"/>
    <p:sldLayoutId id="2147484706" r:id="rId12"/>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9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9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7.xml"/></Relationships>
</file>

<file path=ppt/slides/_rels/slide2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221" y="3615690"/>
            <a:ext cx="10991458" cy="822960"/>
          </a:xfrm>
        </p:spPr>
        <p:txBody>
          <a:bodyPr>
            <a:normAutofit fontScale="90000"/>
          </a:bodyPr>
          <a:lstStyle/>
          <a:p>
            <a:r>
              <a:rPr lang="pt-BR" sz="7200" dirty="0" smtClean="0">
                <a:solidFill>
                  <a:schemeClr val="accent1">
                    <a:lumMod val="50000"/>
                  </a:schemeClr>
                </a:solidFill>
              </a:rPr>
              <a:t>PEC 06/2019: Substitutivo  </a:t>
            </a:r>
            <a:br>
              <a:rPr lang="pt-BR" sz="7200" dirty="0" smtClean="0">
                <a:solidFill>
                  <a:schemeClr val="accent1">
                    <a:lumMod val="50000"/>
                  </a:schemeClr>
                </a:solidFill>
              </a:rPr>
            </a:br>
            <a:r>
              <a:rPr lang="pt-BR" sz="4400" i="1" dirty="0">
                <a:solidFill>
                  <a:schemeClr val="accent1">
                    <a:lumMod val="50000"/>
                  </a:schemeClr>
                </a:solidFill>
              </a:rPr>
              <a:t>a</a:t>
            </a:r>
            <a:r>
              <a:rPr lang="pt-BR" sz="4400" i="1" dirty="0" smtClean="0">
                <a:solidFill>
                  <a:schemeClr val="accent1">
                    <a:lumMod val="50000"/>
                  </a:schemeClr>
                </a:solidFill>
              </a:rPr>
              <a:t>lguns aspectos </a:t>
            </a:r>
            <a:endParaRPr lang="pt-BR" sz="4400" i="1" dirty="0">
              <a:solidFill>
                <a:schemeClr val="accent1">
                  <a:lumMod val="50000"/>
                </a:schemeClr>
              </a:solidFill>
            </a:endParaRPr>
          </a:p>
        </p:txBody>
      </p:sp>
      <p:sp>
        <p:nvSpPr>
          <p:cNvPr id="3" name="Espaço Reservado para Texto 2"/>
          <p:cNvSpPr>
            <a:spLocks noGrp="1"/>
          </p:cNvSpPr>
          <p:nvPr>
            <p:ph type="body" sz="half" idx="2"/>
          </p:nvPr>
        </p:nvSpPr>
        <p:spPr>
          <a:xfrm>
            <a:off x="708221" y="5061204"/>
            <a:ext cx="10221405" cy="594360"/>
          </a:xfrm>
        </p:spPr>
        <p:txBody>
          <a:bodyPr>
            <a:noAutofit/>
          </a:bodyPr>
          <a:lstStyle/>
          <a:p>
            <a:pPr>
              <a:lnSpc>
                <a:spcPct val="100000"/>
              </a:lnSpc>
              <a:spcBef>
                <a:spcPts val="0"/>
              </a:spcBef>
            </a:pPr>
            <a:r>
              <a:rPr lang="pt-BR" sz="4000" dirty="0" smtClean="0"/>
              <a:t>Julho 2019</a:t>
            </a:r>
            <a:endParaRPr lang="pt-BR" sz="4000" dirty="0"/>
          </a:p>
        </p:txBody>
      </p:sp>
      <p:pic>
        <p:nvPicPr>
          <p:cNvPr id="4" name="Image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12194" y="115865"/>
            <a:ext cx="3103630" cy="986308"/>
          </a:xfrm>
          <a:prstGeom prst="rect">
            <a:avLst/>
          </a:prstGeom>
        </p:spPr>
      </p:pic>
    </p:spTree>
    <p:extLst>
      <p:ext uri="{BB962C8B-B14F-4D97-AF65-F5344CB8AC3E}">
        <p14:creationId xmlns:p14="http://schemas.microsoft.com/office/powerpoint/2010/main" xmlns="" val="1555370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19050" y="11113"/>
            <a:ext cx="10393363" cy="650875"/>
          </a:xfrm>
          <a:prstGeom prst="rect">
            <a:avLst/>
          </a:prstGeom>
        </p:spPr>
        <p:txBody>
          <a:bodyPr/>
          <a:lstStyle>
            <a:lvl1pPr algn="l" rtl="0" fontAlgn="base">
              <a:lnSpc>
                <a:spcPct val="90000"/>
              </a:lnSpc>
              <a:spcBef>
                <a:spcPct val="0"/>
              </a:spcBef>
              <a:spcAft>
                <a:spcPct val="0"/>
              </a:spcAft>
              <a:defRPr sz="5400" kern="1200" cap="all">
                <a:solidFill>
                  <a:srgbClr val="75A2CE"/>
                </a:solidFill>
                <a:latin typeface="+mj-lt"/>
                <a:ea typeface="+mj-ea"/>
                <a:cs typeface="+mj-cs"/>
              </a:defRPr>
            </a:lvl1pPr>
            <a:lvl2pPr algn="l" rtl="0" fontAlgn="base">
              <a:lnSpc>
                <a:spcPct val="90000"/>
              </a:lnSpc>
              <a:spcBef>
                <a:spcPct val="0"/>
              </a:spcBef>
              <a:spcAft>
                <a:spcPct val="0"/>
              </a:spcAft>
              <a:defRPr sz="5400">
                <a:solidFill>
                  <a:srgbClr val="75A2CE"/>
                </a:solidFill>
                <a:latin typeface="Impact" pitchFamily="34" charset="0"/>
              </a:defRPr>
            </a:lvl2pPr>
            <a:lvl3pPr algn="l" rtl="0" fontAlgn="base">
              <a:lnSpc>
                <a:spcPct val="90000"/>
              </a:lnSpc>
              <a:spcBef>
                <a:spcPct val="0"/>
              </a:spcBef>
              <a:spcAft>
                <a:spcPct val="0"/>
              </a:spcAft>
              <a:defRPr sz="5400">
                <a:solidFill>
                  <a:srgbClr val="75A2CE"/>
                </a:solidFill>
                <a:latin typeface="Impact" pitchFamily="34" charset="0"/>
              </a:defRPr>
            </a:lvl3pPr>
            <a:lvl4pPr algn="l" rtl="0" fontAlgn="base">
              <a:lnSpc>
                <a:spcPct val="90000"/>
              </a:lnSpc>
              <a:spcBef>
                <a:spcPct val="0"/>
              </a:spcBef>
              <a:spcAft>
                <a:spcPct val="0"/>
              </a:spcAft>
              <a:defRPr sz="5400">
                <a:solidFill>
                  <a:srgbClr val="75A2CE"/>
                </a:solidFill>
                <a:latin typeface="Impact" pitchFamily="34" charset="0"/>
              </a:defRPr>
            </a:lvl4pPr>
            <a:lvl5pPr algn="l" rtl="0" fontAlgn="base">
              <a:lnSpc>
                <a:spcPct val="90000"/>
              </a:lnSpc>
              <a:spcBef>
                <a:spcPct val="0"/>
              </a:spcBef>
              <a:spcAft>
                <a:spcPct val="0"/>
              </a:spcAft>
              <a:defRPr sz="5400">
                <a:solidFill>
                  <a:srgbClr val="75A2CE"/>
                </a:solidFill>
                <a:latin typeface="Impact" pitchFamily="34" charset="0"/>
              </a:defRPr>
            </a:lvl5pPr>
            <a:lvl6pPr marL="457200" algn="l" rtl="0" fontAlgn="base">
              <a:lnSpc>
                <a:spcPct val="90000"/>
              </a:lnSpc>
              <a:spcBef>
                <a:spcPct val="0"/>
              </a:spcBef>
              <a:spcAft>
                <a:spcPct val="0"/>
              </a:spcAft>
              <a:defRPr sz="5400">
                <a:solidFill>
                  <a:srgbClr val="75A2CE"/>
                </a:solidFill>
                <a:latin typeface="Impact" pitchFamily="34" charset="0"/>
              </a:defRPr>
            </a:lvl6pPr>
            <a:lvl7pPr marL="914400" algn="l" rtl="0" fontAlgn="base">
              <a:lnSpc>
                <a:spcPct val="90000"/>
              </a:lnSpc>
              <a:spcBef>
                <a:spcPct val="0"/>
              </a:spcBef>
              <a:spcAft>
                <a:spcPct val="0"/>
              </a:spcAft>
              <a:defRPr sz="5400">
                <a:solidFill>
                  <a:srgbClr val="75A2CE"/>
                </a:solidFill>
                <a:latin typeface="Impact" pitchFamily="34" charset="0"/>
              </a:defRPr>
            </a:lvl7pPr>
            <a:lvl8pPr marL="1371600" algn="l" rtl="0" fontAlgn="base">
              <a:lnSpc>
                <a:spcPct val="90000"/>
              </a:lnSpc>
              <a:spcBef>
                <a:spcPct val="0"/>
              </a:spcBef>
              <a:spcAft>
                <a:spcPct val="0"/>
              </a:spcAft>
              <a:defRPr sz="5400">
                <a:solidFill>
                  <a:srgbClr val="75A2CE"/>
                </a:solidFill>
                <a:latin typeface="Impact" pitchFamily="34" charset="0"/>
              </a:defRPr>
            </a:lvl8pPr>
            <a:lvl9pPr marL="1828800" algn="l" rtl="0" fontAlgn="base">
              <a:lnSpc>
                <a:spcPct val="90000"/>
              </a:lnSpc>
              <a:spcBef>
                <a:spcPct val="0"/>
              </a:spcBef>
              <a:spcAft>
                <a:spcPct val="0"/>
              </a:spcAft>
              <a:defRPr sz="5400">
                <a:solidFill>
                  <a:srgbClr val="75A2CE"/>
                </a:solidFill>
                <a:latin typeface="Impact" pitchFamily="34" charset="0"/>
              </a:defRPr>
            </a:lvl9pPr>
          </a:lstStyle>
          <a:p>
            <a:pPr fontAlgn="auto">
              <a:spcAft>
                <a:spcPts val="0"/>
              </a:spcAft>
              <a:defRPr/>
            </a:pPr>
            <a:r>
              <a:rPr lang="pt-BR" sz="3200" dirty="0" smtClean="0">
                <a:solidFill>
                  <a:schemeClr val="accent1">
                    <a:lumMod val="50000"/>
                  </a:schemeClr>
                </a:solidFill>
                <a:latin typeface="Candara" panose="020E0502030303020204" pitchFamily="34" charset="0"/>
              </a:rPr>
              <a:t>APOSENTADORIA No </a:t>
            </a:r>
            <a:r>
              <a:rPr lang="pt-BR" sz="3200" b="1" dirty="0" smtClean="0">
                <a:solidFill>
                  <a:schemeClr val="accent1">
                    <a:lumMod val="50000"/>
                  </a:schemeClr>
                </a:solidFill>
                <a:latin typeface="Candara" panose="020E0502030303020204" pitchFamily="34" charset="0"/>
              </a:rPr>
              <a:t>RPPS</a:t>
            </a:r>
            <a:r>
              <a:rPr lang="pt-BR" sz="3200" dirty="0" smtClean="0">
                <a:solidFill>
                  <a:schemeClr val="accent1">
                    <a:lumMod val="50000"/>
                  </a:schemeClr>
                </a:solidFill>
                <a:latin typeface="Candara" panose="020E0502030303020204" pitchFamily="34" charset="0"/>
              </a:rPr>
              <a:t> - Regras atuais de </a:t>
            </a:r>
            <a:r>
              <a:rPr lang="pt-BR" sz="3200" b="1" u="sng" dirty="0" smtClean="0">
                <a:solidFill>
                  <a:schemeClr val="accent1">
                    <a:lumMod val="50000"/>
                  </a:schemeClr>
                </a:solidFill>
                <a:latin typeface="Candara" panose="020E0502030303020204" pitchFamily="34" charset="0"/>
              </a:rPr>
              <a:t>ACESSO </a:t>
            </a:r>
            <a:endParaRPr lang="pt-BR" sz="3200" b="1" dirty="0">
              <a:solidFill>
                <a:schemeClr val="accent1"/>
              </a:solidFill>
              <a:latin typeface="Candara" panose="020E0502030303020204" pitchFamily="34" charset="0"/>
            </a:endParaRPr>
          </a:p>
        </p:txBody>
      </p:sp>
      <p:sp>
        <p:nvSpPr>
          <p:cNvPr id="4" name="CaixaDeTexto 3"/>
          <p:cNvSpPr txBox="1"/>
          <p:nvPr/>
        </p:nvSpPr>
        <p:spPr>
          <a:xfrm>
            <a:off x="198120" y="930653"/>
            <a:ext cx="7477055" cy="2492990"/>
          </a:xfrm>
          <a:prstGeom prst="rect">
            <a:avLst/>
          </a:prstGeom>
          <a:noFill/>
        </p:spPr>
        <p:txBody>
          <a:bodyPr vert="horz" wrap="square" rtlCol="0">
            <a:spAutoFit/>
          </a:bodyPr>
          <a:lstStyle/>
          <a:p>
            <a:r>
              <a:rPr lang="pt-BR" sz="2800" b="1" dirty="0" smtClean="0">
                <a:solidFill>
                  <a:schemeClr val="accent1">
                    <a:lumMod val="50000"/>
                  </a:schemeClr>
                </a:solidFill>
                <a:latin typeface="Candara" panose="020E0502030303020204" pitchFamily="34" charset="0"/>
              </a:rPr>
              <a:t>Tempo de Contribuição e Idade</a:t>
            </a:r>
            <a:endParaRPr lang="pt-BR" sz="2400" dirty="0" smtClean="0">
              <a:solidFill>
                <a:schemeClr val="accent1">
                  <a:lumMod val="50000"/>
                </a:schemeClr>
              </a:solidFill>
              <a:latin typeface="Candara" panose="020E0502030303020204" pitchFamily="34" charset="0"/>
            </a:endParaRPr>
          </a:p>
          <a:p>
            <a:r>
              <a:rPr lang="pt-BR" sz="2800" dirty="0">
                <a:solidFill>
                  <a:schemeClr val="accent1">
                    <a:lumMod val="75000"/>
                  </a:schemeClr>
                </a:solidFill>
                <a:latin typeface="Candara" panose="020E0502030303020204" pitchFamily="34" charset="0"/>
              </a:rPr>
              <a:t>	</a:t>
            </a:r>
            <a:r>
              <a:rPr lang="pt-BR" sz="2400" dirty="0" smtClean="0">
                <a:latin typeface="Candara" panose="020E0502030303020204" pitchFamily="34" charset="0"/>
              </a:rPr>
              <a:t>55 anos de idade (mulher)/60 anos (homem)</a:t>
            </a:r>
          </a:p>
          <a:p>
            <a:r>
              <a:rPr lang="pt-BR" sz="2800" dirty="0">
                <a:latin typeface="Candara" panose="020E0502030303020204" pitchFamily="34" charset="0"/>
              </a:rPr>
              <a:t>	</a:t>
            </a:r>
            <a:r>
              <a:rPr lang="pt-BR" sz="2800" dirty="0" smtClean="0">
                <a:latin typeface="Candara" panose="020E0502030303020204" pitchFamily="34" charset="0"/>
              </a:rPr>
              <a:t>+</a:t>
            </a:r>
            <a:r>
              <a:rPr lang="pt-BR" sz="2400" dirty="0" smtClean="0">
                <a:latin typeface="Candara" panose="020E0502030303020204" pitchFamily="34" charset="0"/>
              </a:rPr>
              <a:t>30 anos de contribuição (mulher)/</a:t>
            </a:r>
          </a:p>
          <a:p>
            <a:r>
              <a:rPr lang="pt-BR" sz="2400" dirty="0">
                <a:latin typeface="Candara" panose="020E0502030303020204" pitchFamily="34" charset="0"/>
              </a:rPr>
              <a:t>	</a:t>
            </a:r>
            <a:r>
              <a:rPr lang="pt-BR" sz="2400" dirty="0" smtClean="0">
                <a:latin typeface="Candara" panose="020E0502030303020204" pitchFamily="34" charset="0"/>
              </a:rPr>
              <a:t>   35 anos de contribuição (homem)</a:t>
            </a:r>
          </a:p>
          <a:p>
            <a:pPr lvl="0"/>
            <a:r>
              <a:rPr lang="pt-BR" sz="2400" dirty="0">
                <a:latin typeface="Candara" panose="020E0502030303020204" pitchFamily="34" charset="0"/>
              </a:rPr>
              <a:t>	</a:t>
            </a:r>
            <a:r>
              <a:rPr lang="pt-BR" sz="2400" dirty="0" smtClean="0">
                <a:latin typeface="Candara" panose="020E0502030303020204" pitchFamily="34" charset="0"/>
              </a:rPr>
              <a:t>+10 anos de efetivo exercício</a:t>
            </a:r>
          </a:p>
          <a:p>
            <a:pPr lvl="0"/>
            <a:r>
              <a:rPr lang="pt-BR" sz="2400" dirty="0" smtClean="0">
                <a:latin typeface="Candara" panose="020E0502030303020204" pitchFamily="34" charset="0"/>
              </a:rPr>
              <a:t>	+5 anos no último cargo</a:t>
            </a:r>
          </a:p>
        </p:txBody>
      </p:sp>
      <p:sp>
        <p:nvSpPr>
          <p:cNvPr id="6" name="CaixaDeTexto 5"/>
          <p:cNvSpPr txBox="1"/>
          <p:nvPr/>
        </p:nvSpPr>
        <p:spPr>
          <a:xfrm>
            <a:off x="7675175" y="745987"/>
            <a:ext cx="3947163" cy="4678204"/>
          </a:xfrm>
          <a:prstGeom prst="rect">
            <a:avLst/>
          </a:prstGeom>
          <a:noFill/>
          <a:ln>
            <a:noFill/>
          </a:ln>
        </p:spPr>
        <p:txBody>
          <a:bodyPr vert="horz" wrap="square" rtlCol="0">
            <a:spAutoFit/>
          </a:bodyPr>
          <a:lstStyle/>
          <a:p>
            <a:r>
              <a:rPr lang="pt-BR" sz="2800" dirty="0" smtClean="0">
                <a:solidFill>
                  <a:schemeClr val="accent1">
                    <a:lumMod val="50000"/>
                  </a:schemeClr>
                </a:solidFill>
                <a:latin typeface="Candara" panose="020E0502030303020204" pitchFamily="34" charset="0"/>
              </a:rPr>
              <a:t>Outras variações:</a:t>
            </a:r>
          </a:p>
          <a:p>
            <a:endParaRPr lang="pt-BR" sz="2800" dirty="0">
              <a:solidFill>
                <a:schemeClr val="accent6">
                  <a:lumMod val="75000"/>
                </a:schemeClr>
              </a:solidFill>
              <a:latin typeface="Candara" panose="020E0502030303020204" pitchFamily="34" charset="0"/>
            </a:endParaRPr>
          </a:p>
          <a:p>
            <a:r>
              <a:rPr lang="pt-BR" sz="2400" b="1" dirty="0" smtClean="0">
                <a:solidFill>
                  <a:schemeClr val="accent1">
                    <a:lumMod val="50000"/>
                  </a:schemeClr>
                </a:solidFill>
                <a:latin typeface="Candara" panose="020E0502030303020204" pitchFamily="34" charset="0"/>
              </a:rPr>
              <a:t>Especial e de pessoa com deficiência. </a:t>
            </a:r>
          </a:p>
          <a:p>
            <a:endParaRPr lang="pt-BR" sz="2400" dirty="0">
              <a:solidFill>
                <a:schemeClr val="accent1">
                  <a:lumMod val="50000"/>
                </a:schemeClr>
              </a:solidFill>
              <a:latin typeface="Candara" panose="020E0502030303020204" pitchFamily="34" charset="0"/>
            </a:endParaRPr>
          </a:p>
          <a:p>
            <a:endParaRPr lang="pt-BR" sz="2400" dirty="0" smtClean="0">
              <a:solidFill>
                <a:schemeClr val="accent1">
                  <a:lumMod val="50000"/>
                </a:schemeClr>
              </a:solidFill>
              <a:latin typeface="Candara" panose="020E0502030303020204" pitchFamily="34" charset="0"/>
            </a:endParaRPr>
          </a:p>
          <a:p>
            <a:r>
              <a:rPr lang="pt-BR" sz="2400" b="1" dirty="0" smtClean="0">
                <a:solidFill>
                  <a:schemeClr val="accent1">
                    <a:lumMod val="50000"/>
                  </a:schemeClr>
                </a:solidFill>
                <a:latin typeface="Candara" panose="020E0502030303020204" pitchFamily="34" charset="0"/>
              </a:rPr>
              <a:t>Professores e policiais </a:t>
            </a:r>
          </a:p>
          <a:p>
            <a:r>
              <a:rPr lang="pt-BR" sz="2400" b="1" dirty="0" smtClean="0">
                <a:latin typeface="Candara" panose="020E0502030303020204" pitchFamily="34" charset="0"/>
              </a:rPr>
              <a:t>Redução de 5 anos </a:t>
            </a:r>
            <a:r>
              <a:rPr lang="pt-BR" sz="2400" dirty="0" smtClean="0">
                <a:latin typeface="Candara" panose="020E0502030303020204" pitchFamily="34" charset="0"/>
              </a:rPr>
              <a:t>no tempo de contribuição e na idade mínima</a:t>
            </a:r>
          </a:p>
          <a:p>
            <a:endParaRPr lang="pt-BR" sz="2400" dirty="0">
              <a:latin typeface="Candara" panose="020E0502030303020204" pitchFamily="34" charset="0"/>
            </a:endParaRPr>
          </a:p>
          <a:p>
            <a:endParaRPr lang="pt-BR" sz="2000" dirty="0" smtClean="0">
              <a:solidFill>
                <a:schemeClr val="accent6">
                  <a:lumMod val="75000"/>
                </a:schemeClr>
              </a:solidFill>
              <a:latin typeface="+mj-lt"/>
            </a:endParaRPr>
          </a:p>
          <a:p>
            <a:endParaRPr lang="pt-BR" sz="600" dirty="0">
              <a:solidFill>
                <a:schemeClr val="accent1">
                  <a:lumMod val="75000"/>
                </a:schemeClr>
              </a:solidFill>
              <a:latin typeface="+mj-lt"/>
            </a:endParaRPr>
          </a:p>
        </p:txBody>
      </p:sp>
      <p:sp>
        <p:nvSpPr>
          <p:cNvPr id="3" name="Retângulo 2"/>
          <p:cNvSpPr/>
          <p:nvPr/>
        </p:nvSpPr>
        <p:spPr>
          <a:xfrm>
            <a:off x="396240" y="3561695"/>
            <a:ext cx="6096000" cy="1261884"/>
          </a:xfrm>
          <a:prstGeom prst="rect">
            <a:avLst/>
          </a:prstGeom>
        </p:spPr>
        <p:txBody>
          <a:bodyPr>
            <a:spAutoFit/>
          </a:bodyPr>
          <a:lstStyle/>
          <a:p>
            <a:r>
              <a:rPr lang="pt-BR" sz="2800" b="1" dirty="0">
                <a:solidFill>
                  <a:schemeClr val="accent1">
                    <a:lumMod val="50000"/>
                  </a:schemeClr>
                </a:solidFill>
                <a:latin typeface="Candara" panose="020E0502030303020204" pitchFamily="34" charset="0"/>
              </a:rPr>
              <a:t>Aposentadoria Compulsória</a:t>
            </a:r>
          </a:p>
          <a:p>
            <a:pPr lvl="0"/>
            <a:r>
              <a:rPr lang="pt-BR" sz="2400" dirty="0">
                <a:latin typeface="Candara" panose="020E0502030303020204" pitchFamily="34" charset="0"/>
              </a:rPr>
              <a:t>75 </a:t>
            </a:r>
            <a:r>
              <a:rPr lang="pt-BR" sz="2400" dirty="0" smtClean="0">
                <a:latin typeface="Candara" panose="020E0502030303020204" pitchFamily="34" charset="0"/>
              </a:rPr>
              <a:t>anos (mulher e homem)</a:t>
            </a:r>
            <a:endParaRPr lang="pt-BR" sz="2400" dirty="0">
              <a:latin typeface="Candara" panose="020E0502030303020204" pitchFamily="34" charset="0"/>
            </a:endParaRPr>
          </a:p>
          <a:p>
            <a:pPr lvl="0"/>
            <a:r>
              <a:rPr lang="pt-BR" sz="2400" dirty="0">
                <a:latin typeface="Candara" panose="020E0502030303020204" pitchFamily="34" charset="0"/>
              </a:rPr>
              <a:t>Valor proporcional ao tempo de contribuição</a:t>
            </a:r>
          </a:p>
        </p:txBody>
      </p:sp>
      <p:sp>
        <p:nvSpPr>
          <p:cNvPr id="5" name="CaixaDeTexto 4"/>
          <p:cNvSpPr txBox="1"/>
          <p:nvPr/>
        </p:nvSpPr>
        <p:spPr>
          <a:xfrm>
            <a:off x="396240" y="5330963"/>
            <a:ext cx="1609736" cy="523220"/>
          </a:xfrm>
          <a:prstGeom prst="rect">
            <a:avLst/>
          </a:prstGeom>
          <a:noFill/>
        </p:spPr>
        <p:txBody>
          <a:bodyPr wrap="none" rtlCol="0">
            <a:spAutoFit/>
          </a:bodyPr>
          <a:lstStyle/>
          <a:p>
            <a:r>
              <a:rPr lang="pt-BR" sz="2800" b="1" dirty="0" smtClean="0">
                <a:solidFill>
                  <a:schemeClr val="accent1">
                    <a:lumMod val="50000"/>
                  </a:schemeClr>
                </a:solidFill>
                <a:latin typeface="Candara" panose="020E0502030303020204" pitchFamily="34" charset="0"/>
              </a:rPr>
              <a:t>Invalidez</a:t>
            </a:r>
            <a:r>
              <a:rPr lang="pt-BR" dirty="0" smtClean="0"/>
              <a:t> </a:t>
            </a:r>
            <a:endParaRPr lang="pt-BR" dirty="0"/>
          </a:p>
        </p:txBody>
      </p:sp>
    </p:spTree>
    <p:extLst>
      <p:ext uri="{BB962C8B-B14F-4D97-AF65-F5344CB8AC3E}">
        <p14:creationId xmlns:p14="http://schemas.microsoft.com/office/powerpoint/2010/main" xmlns="" val="446367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aixaDeTexto 36"/>
          <p:cNvSpPr txBox="1"/>
          <p:nvPr/>
        </p:nvSpPr>
        <p:spPr>
          <a:xfrm>
            <a:off x="187325" y="4468813"/>
            <a:ext cx="4335463" cy="460375"/>
          </a:xfrm>
          <a:prstGeom prst="rect">
            <a:avLst/>
          </a:prstGeom>
          <a:noFill/>
        </p:spPr>
        <p:txBody>
          <a:bodyPr>
            <a:spAutoFit/>
          </a:bodyPr>
          <a:lstStyle/>
          <a:p>
            <a:pPr algn="ctr" fontAlgn="auto">
              <a:spcBef>
                <a:spcPts val="0"/>
              </a:spcBef>
              <a:spcAft>
                <a:spcPts val="1200"/>
              </a:spcAft>
              <a:defRPr/>
            </a:pPr>
            <a:endParaRPr lang="pt-BR" sz="2400" dirty="0">
              <a:solidFill>
                <a:schemeClr val="accent1">
                  <a:lumMod val="50000"/>
                </a:schemeClr>
              </a:solidFill>
              <a:latin typeface="Arial Rounded MT Bold" panose="020F0704030504030204" pitchFamily="34" charset="0"/>
              <a:cs typeface="+mn-cs"/>
            </a:endParaRPr>
          </a:p>
        </p:txBody>
      </p:sp>
      <p:sp>
        <p:nvSpPr>
          <p:cNvPr id="75780" name="CaixaDeTexto 9"/>
          <p:cNvSpPr txBox="1">
            <a:spLocks noChangeArrowheads="1"/>
          </p:cNvSpPr>
          <p:nvPr/>
        </p:nvSpPr>
        <p:spPr bwMode="auto">
          <a:xfrm>
            <a:off x="1493883" y="3084931"/>
            <a:ext cx="322103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smtClean="0">
                <a:latin typeface="Candara" pitchFamily="34" charset="0"/>
              </a:rPr>
              <a:t>62 </a:t>
            </a:r>
            <a:r>
              <a:rPr lang="pt-BR" sz="2800" dirty="0">
                <a:latin typeface="Candara" pitchFamily="34" charset="0"/>
              </a:rPr>
              <a:t>anos de idade </a:t>
            </a:r>
          </a:p>
        </p:txBody>
      </p:sp>
      <p:sp>
        <p:nvSpPr>
          <p:cNvPr id="75781" name="CaixaDeTexto 18"/>
          <p:cNvSpPr txBox="1">
            <a:spLocks noChangeArrowheads="1"/>
          </p:cNvSpPr>
          <p:nvPr/>
        </p:nvSpPr>
        <p:spPr bwMode="auto">
          <a:xfrm>
            <a:off x="1485900" y="1634206"/>
            <a:ext cx="313372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smtClean="0">
                <a:latin typeface="Candara" pitchFamily="34" charset="0"/>
              </a:rPr>
              <a:t>65 </a:t>
            </a:r>
            <a:r>
              <a:rPr lang="pt-BR" sz="2800" dirty="0">
                <a:latin typeface="Candara" pitchFamily="34" charset="0"/>
              </a:rPr>
              <a:t>anos de </a:t>
            </a:r>
            <a:r>
              <a:rPr lang="pt-BR" sz="2800" dirty="0" smtClean="0">
                <a:latin typeface="Candara" pitchFamily="34" charset="0"/>
              </a:rPr>
              <a:t>idade  </a:t>
            </a:r>
            <a:endParaRPr lang="pt-BR" sz="2800" dirty="0">
              <a:latin typeface="Candara" pitchFamily="34" charset="0"/>
            </a:endParaRPr>
          </a:p>
        </p:txBody>
      </p:sp>
      <p:sp>
        <p:nvSpPr>
          <p:cNvPr id="75782" name="CaixaDeTexto 19"/>
          <p:cNvSpPr txBox="1">
            <a:spLocks noChangeArrowheads="1"/>
          </p:cNvSpPr>
          <p:nvPr/>
        </p:nvSpPr>
        <p:spPr bwMode="auto">
          <a:xfrm>
            <a:off x="7011515" y="4319349"/>
            <a:ext cx="508345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smtClean="0">
                <a:latin typeface="Candara" pitchFamily="34" charset="0"/>
              </a:rPr>
              <a:t>25 </a:t>
            </a:r>
            <a:r>
              <a:rPr lang="pt-BR" sz="2800" dirty="0">
                <a:latin typeface="Candara" pitchFamily="34" charset="0"/>
              </a:rPr>
              <a:t>anos de </a:t>
            </a:r>
            <a:r>
              <a:rPr lang="pt-BR" sz="2800" dirty="0" smtClean="0">
                <a:latin typeface="Candara" pitchFamily="34" charset="0"/>
              </a:rPr>
              <a:t>contribuição para ambos os sexos </a:t>
            </a:r>
            <a:r>
              <a:rPr lang="pt-BR" sz="2200" b="1" dirty="0" smtClean="0">
                <a:latin typeface="Candara" pitchFamily="34" charset="0"/>
              </a:rPr>
              <a:t>(reduziu)</a:t>
            </a:r>
          </a:p>
        </p:txBody>
      </p:sp>
      <p:sp>
        <p:nvSpPr>
          <p:cNvPr id="75783" name="CaixaDeTexto 25"/>
          <p:cNvSpPr txBox="1">
            <a:spLocks noChangeArrowheads="1"/>
          </p:cNvSpPr>
          <p:nvPr/>
        </p:nvSpPr>
        <p:spPr bwMode="auto">
          <a:xfrm>
            <a:off x="7044904" y="1506193"/>
            <a:ext cx="40204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800" dirty="0">
                <a:latin typeface="Candara" pitchFamily="34" charset="0"/>
              </a:rPr>
              <a:t>60 anos de </a:t>
            </a:r>
            <a:r>
              <a:rPr lang="pt-BR" sz="2800" dirty="0" smtClean="0">
                <a:latin typeface="Candara" pitchFamily="34" charset="0"/>
              </a:rPr>
              <a:t>idade</a:t>
            </a:r>
            <a:endParaRPr lang="pt-BR" sz="2800" dirty="0">
              <a:latin typeface="Candara" pitchFamily="34" charset="0"/>
            </a:endParaRPr>
          </a:p>
        </p:txBody>
      </p:sp>
      <p:sp>
        <p:nvSpPr>
          <p:cNvPr id="4" name="Mais 3"/>
          <p:cNvSpPr/>
          <p:nvPr/>
        </p:nvSpPr>
        <p:spPr>
          <a:xfrm>
            <a:off x="8700163" y="3671556"/>
            <a:ext cx="608013" cy="561975"/>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accent1">
                  <a:lumMod val="50000"/>
                </a:schemeClr>
              </a:solidFill>
            </a:endParaRPr>
          </a:p>
        </p:txBody>
      </p:sp>
      <p:sp>
        <p:nvSpPr>
          <p:cNvPr id="75785" name="CaixaDeTexto 1"/>
          <p:cNvSpPr txBox="1">
            <a:spLocks noChangeArrowheads="1"/>
          </p:cNvSpPr>
          <p:nvPr/>
        </p:nvSpPr>
        <p:spPr bwMode="auto">
          <a:xfrm>
            <a:off x="1554162" y="709815"/>
            <a:ext cx="2909887"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b="1" dirty="0">
                <a:latin typeface="Candara" panose="020E0502030303020204" pitchFamily="34" charset="0"/>
              </a:rPr>
              <a:t>SERVIDORES</a:t>
            </a:r>
            <a:r>
              <a:rPr lang="pt-BR" b="1" dirty="0">
                <a:latin typeface="Candara" panose="020E0502030303020204" pitchFamily="34" charset="0"/>
              </a:rPr>
              <a:t> </a:t>
            </a:r>
          </a:p>
        </p:txBody>
      </p:sp>
      <p:sp>
        <p:nvSpPr>
          <p:cNvPr id="75786" name="CaixaDeTexto 26"/>
          <p:cNvSpPr txBox="1">
            <a:spLocks noChangeArrowheads="1"/>
          </p:cNvSpPr>
          <p:nvPr/>
        </p:nvSpPr>
        <p:spPr bwMode="auto">
          <a:xfrm>
            <a:off x="6926716" y="692842"/>
            <a:ext cx="439023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b="1" dirty="0" smtClean="0">
                <a:latin typeface="Candara" panose="020E0502030303020204" pitchFamily="34" charset="0"/>
              </a:rPr>
              <a:t>	PROFESSORES</a:t>
            </a:r>
          </a:p>
        </p:txBody>
      </p:sp>
      <p:pic>
        <p:nvPicPr>
          <p:cNvPr id="75787" name="Imagem 1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2963" t="23518" r="6667" b="51482"/>
          <a:stretch>
            <a:fillRect/>
          </a:stretch>
        </p:blipFill>
        <p:spPr bwMode="auto">
          <a:xfrm>
            <a:off x="231581" y="2552313"/>
            <a:ext cx="1241425"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8" name="Imagem 16"/>
          <p:cNvPicPr>
            <a:picLocks noChangeAspect="1"/>
          </p:cNvPicPr>
          <p:nvPr/>
        </p:nvPicPr>
        <p:blipFill>
          <a:blip r:embed="rId4" cstate="print">
            <a:clrChange>
              <a:clrFrom>
                <a:srgbClr val="DBE5EF"/>
              </a:clrFrom>
              <a:clrTo>
                <a:srgbClr val="DBE5EF">
                  <a:alpha val="0"/>
                </a:srgbClr>
              </a:clrTo>
            </a:clrChange>
            <a:extLst>
              <a:ext uri="{28A0092B-C50C-407E-A947-70E740481C1C}">
                <a14:useLocalDpi xmlns:a14="http://schemas.microsoft.com/office/drawing/2010/main" xmlns="" val="0"/>
              </a:ext>
            </a:extLst>
          </a:blip>
          <a:srcRect l="36296" t="15186" r="36667" b="60185"/>
          <a:stretch>
            <a:fillRect/>
          </a:stretch>
        </p:blipFill>
        <p:spPr bwMode="auto">
          <a:xfrm>
            <a:off x="0" y="985707"/>
            <a:ext cx="1665288" cy="151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89"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83919" y="2570086"/>
            <a:ext cx="800372" cy="1781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579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665635" y="1111572"/>
            <a:ext cx="758539" cy="1409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5791"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55693" y="4325938"/>
            <a:ext cx="596900" cy="60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CaixaDeTexto 15"/>
          <p:cNvSpPr txBox="1"/>
          <p:nvPr/>
        </p:nvSpPr>
        <p:spPr>
          <a:xfrm>
            <a:off x="819955" y="5090583"/>
            <a:ext cx="5497548" cy="954107"/>
          </a:xfrm>
          <a:prstGeom prst="rect">
            <a:avLst/>
          </a:prstGeom>
          <a:noFill/>
        </p:spPr>
        <p:txBody>
          <a:bodyPr wrap="square" rtlCol="0">
            <a:spAutoFit/>
          </a:bodyPr>
          <a:lstStyle/>
          <a:p>
            <a:r>
              <a:rPr lang="pt-BR" sz="2800" dirty="0" smtClean="0">
                <a:latin typeface="Candara" panose="020E0502030303020204" pitchFamily="34" charset="0"/>
              </a:rPr>
              <a:t>10 anos no serviço público e </a:t>
            </a:r>
          </a:p>
          <a:p>
            <a:r>
              <a:rPr lang="pt-BR" sz="2800" dirty="0" smtClean="0">
                <a:latin typeface="Candara" panose="020E0502030303020204" pitchFamily="34" charset="0"/>
              </a:rPr>
              <a:t>5 anos no cargo</a:t>
            </a:r>
            <a:endParaRPr lang="pt-BR" sz="2800" dirty="0">
              <a:latin typeface="Candara" panose="020E0502030303020204" pitchFamily="34" charset="0"/>
            </a:endParaRPr>
          </a:p>
        </p:txBody>
      </p:sp>
      <p:sp>
        <p:nvSpPr>
          <p:cNvPr id="18" name="Título 1"/>
          <p:cNvSpPr txBox="1">
            <a:spLocks/>
          </p:cNvSpPr>
          <p:nvPr/>
        </p:nvSpPr>
        <p:spPr>
          <a:xfrm>
            <a:off x="0" y="-901682"/>
            <a:ext cx="10058400" cy="1450757"/>
          </a:xfrm>
          <a:prstGeom prst="rect">
            <a:avLst/>
          </a:prstGeom>
        </p:spPr>
        <p:txBody>
          <a:bodyPr vert="horz" lIns="91440" tIns="0" rIns="91440" bIns="0" rtlCol="0" anchor="b">
            <a:norm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fontAlgn="auto">
              <a:spcAft>
                <a:spcPts val="0"/>
              </a:spcAft>
              <a:defRPr/>
            </a:pPr>
            <a:r>
              <a:rPr lang="pt-BR" sz="3200" dirty="0" smtClean="0">
                <a:solidFill>
                  <a:schemeClr val="accent1">
                    <a:lumMod val="50000"/>
                  </a:schemeClr>
                </a:solidFill>
                <a:latin typeface="Candara" panose="020E0502030303020204" pitchFamily="34" charset="0"/>
              </a:rPr>
              <a:t>Nova proposta com o substitutivo: </a:t>
            </a:r>
            <a:r>
              <a:rPr lang="pt-BR" sz="3200" b="1" dirty="0" smtClean="0">
                <a:solidFill>
                  <a:schemeClr val="accent1">
                    <a:lumMod val="50000"/>
                  </a:schemeClr>
                </a:solidFill>
                <a:latin typeface="Candara" panose="020E0502030303020204" pitchFamily="34" charset="0"/>
              </a:rPr>
              <a:t>RPPS </a:t>
            </a:r>
            <a:endParaRPr lang="pt-BR" sz="3200" b="1" dirty="0">
              <a:solidFill>
                <a:schemeClr val="accent1">
                  <a:lumMod val="50000"/>
                </a:schemeClr>
              </a:solidFill>
              <a:latin typeface="Candara" panose="020E0502030303020204" pitchFamily="34" charset="0"/>
            </a:endParaRPr>
          </a:p>
        </p:txBody>
      </p:sp>
      <p:sp>
        <p:nvSpPr>
          <p:cNvPr id="9" name="CaixaDeTexto 8"/>
          <p:cNvSpPr txBox="1"/>
          <p:nvPr/>
        </p:nvSpPr>
        <p:spPr>
          <a:xfrm>
            <a:off x="819955" y="4405968"/>
            <a:ext cx="5378847" cy="523220"/>
          </a:xfrm>
          <a:prstGeom prst="rect">
            <a:avLst/>
          </a:prstGeom>
          <a:noFill/>
        </p:spPr>
        <p:txBody>
          <a:bodyPr wrap="square" rtlCol="0">
            <a:spAutoFit/>
          </a:bodyPr>
          <a:lstStyle/>
          <a:p>
            <a:r>
              <a:rPr lang="pt-BR" sz="2800" dirty="0" smtClean="0">
                <a:latin typeface="Candara" panose="020E0502030303020204" pitchFamily="34" charset="0"/>
              </a:rPr>
              <a:t>25 anos de contribuição </a:t>
            </a:r>
            <a:endParaRPr lang="pt-BR" sz="2800" dirty="0">
              <a:latin typeface="Candara" panose="020E0502030303020204" pitchFamily="34" charset="0"/>
            </a:endParaRPr>
          </a:p>
        </p:txBody>
      </p:sp>
      <p:pic>
        <p:nvPicPr>
          <p:cNvPr id="25"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29816" y="4311909"/>
            <a:ext cx="596900" cy="60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Mais 25"/>
          <p:cNvSpPr/>
          <p:nvPr/>
        </p:nvSpPr>
        <p:spPr>
          <a:xfrm>
            <a:off x="6300990" y="5250647"/>
            <a:ext cx="608013" cy="561975"/>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tx1"/>
              </a:solidFill>
            </a:endParaRPr>
          </a:p>
        </p:txBody>
      </p:sp>
      <p:sp>
        <p:nvSpPr>
          <p:cNvPr id="27" name="Mais 26"/>
          <p:cNvSpPr/>
          <p:nvPr/>
        </p:nvSpPr>
        <p:spPr>
          <a:xfrm>
            <a:off x="109430" y="5250646"/>
            <a:ext cx="608013" cy="561975"/>
          </a:xfrm>
          <a:prstGeom prst="mathPlus">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solidFill>
                <a:schemeClr val="tx1"/>
              </a:solidFill>
            </a:endParaRPr>
          </a:p>
        </p:txBody>
      </p:sp>
      <p:sp>
        <p:nvSpPr>
          <p:cNvPr id="21" name="CaixaDeTexto 20"/>
          <p:cNvSpPr txBox="1"/>
          <p:nvPr/>
        </p:nvSpPr>
        <p:spPr>
          <a:xfrm>
            <a:off x="7034101" y="5113038"/>
            <a:ext cx="5497548" cy="954107"/>
          </a:xfrm>
          <a:prstGeom prst="rect">
            <a:avLst/>
          </a:prstGeom>
          <a:noFill/>
        </p:spPr>
        <p:txBody>
          <a:bodyPr wrap="square" rtlCol="0">
            <a:spAutoFit/>
          </a:bodyPr>
          <a:lstStyle/>
          <a:p>
            <a:r>
              <a:rPr lang="pt-BR" sz="2800" dirty="0" smtClean="0">
                <a:latin typeface="Candara" panose="020E0502030303020204" pitchFamily="34" charset="0"/>
              </a:rPr>
              <a:t>10 anos no serviço público e </a:t>
            </a:r>
          </a:p>
          <a:p>
            <a:r>
              <a:rPr lang="pt-BR" sz="2800" dirty="0" smtClean="0">
                <a:latin typeface="Candara" panose="020E0502030303020204" pitchFamily="34" charset="0"/>
              </a:rPr>
              <a:t>5 anos no cargo</a:t>
            </a:r>
            <a:endParaRPr lang="pt-BR" sz="2800" dirty="0">
              <a:latin typeface="Candara" panose="020E0502030303020204" pitchFamily="34" charset="0"/>
            </a:endParaRPr>
          </a:p>
        </p:txBody>
      </p:sp>
      <p:sp>
        <p:nvSpPr>
          <p:cNvPr id="22" name="CaixaDeTexto 9"/>
          <p:cNvSpPr txBox="1">
            <a:spLocks noChangeArrowheads="1"/>
          </p:cNvSpPr>
          <p:nvPr/>
        </p:nvSpPr>
        <p:spPr bwMode="auto">
          <a:xfrm>
            <a:off x="0" y="6377791"/>
            <a:ext cx="1221866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b="1" strike="sngStrike" dirty="0" smtClean="0">
                <a:solidFill>
                  <a:schemeClr val="bg1"/>
                </a:solidFill>
                <a:latin typeface="Candara" pitchFamily="34" charset="0"/>
              </a:rPr>
              <a:t>A idade aumenta a partir de 2024, a cada 4 anos, conforme o aumento de sobrevida da população (retirado no Substitutivo) </a:t>
            </a:r>
            <a:endParaRPr lang="pt-BR" b="1" strike="sngStrike" dirty="0">
              <a:solidFill>
                <a:schemeClr val="bg1"/>
              </a:solidFill>
              <a:latin typeface="Candara" pitchFamily="34" charset="0"/>
            </a:endParaRPr>
          </a:p>
        </p:txBody>
      </p:sp>
      <p:sp>
        <p:nvSpPr>
          <p:cNvPr id="23" name="CaixaDeTexto 25"/>
          <p:cNvSpPr txBox="1">
            <a:spLocks noChangeArrowheads="1"/>
          </p:cNvSpPr>
          <p:nvPr/>
        </p:nvSpPr>
        <p:spPr bwMode="auto">
          <a:xfrm>
            <a:off x="7111600" y="2846059"/>
            <a:ext cx="402046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800" dirty="0" smtClean="0">
                <a:latin typeface="Candara" pitchFamily="34" charset="0"/>
              </a:rPr>
              <a:t>57 </a:t>
            </a:r>
            <a:r>
              <a:rPr lang="pt-BR" sz="2800" dirty="0">
                <a:latin typeface="Candara" pitchFamily="34" charset="0"/>
              </a:rPr>
              <a:t>anos de </a:t>
            </a:r>
            <a:r>
              <a:rPr lang="pt-BR" sz="2800" dirty="0" smtClean="0">
                <a:latin typeface="Candara" pitchFamily="34" charset="0"/>
              </a:rPr>
              <a:t>idade</a:t>
            </a:r>
            <a:br>
              <a:rPr lang="pt-BR" sz="2800" dirty="0" smtClean="0">
                <a:latin typeface="Candara" pitchFamily="34" charset="0"/>
              </a:rPr>
            </a:br>
            <a:r>
              <a:rPr lang="pt-BR" sz="2800" b="1" dirty="0" smtClean="0">
                <a:latin typeface="Candara" pitchFamily="34" charset="0"/>
              </a:rPr>
              <a:t> </a:t>
            </a:r>
            <a:r>
              <a:rPr lang="pt-BR" sz="2200" b="1" dirty="0" smtClean="0">
                <a:latin typeface="Candara" pitchFamily="34" charset="0"/>
              </a:rPr>
              <a:t>(reduzida no Substitutivo)</a:t>
            </a:r>
            <a:endParaRPr lang="pt-BR" sz="2200" b="1" dirty="0">
              <a:latin typeface="Candar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idx="4294967295"/>
          </p:nvPr>
        </p:nvSpPr>
        <p:spPr>
          <a:xfrm>
            <a:off x="0" y="-108922"/>
            <a:ext cx="11431588" cy="665163"/>
          </a:xfrm>
        </p:spPr>
        <p:txBody>
          <a:bodyPr>
            <a:normAutofit/>
          </a:bodyPr>
          <a:lstStyle/>
          <a:p>
            <a:pPr algn="l" fontAlgn="auto">
              <a:spcAft>
                <a:spcPts val="0"/>
              </a:spcAft>
              <a:defRPr/>
            </a:pPr>
            <a:r>
              <a:rPr lang="pt-BR" sz="3200" dirty="0" smtClean="0">
                <a:solidFill>
                  <a:schemeClr val="accent1">
                    <a:lumMod val="50000"/>
                  </a:schemeClr>
                </a:solidFill>
                <a:latin typeface="Candara" panose="020E0502030303020204" pitchFamily="34" charset="0"/>
              </a:rPr>
              <a:t>Cálculo </a:t>
            </a:r>
            <a:r>
              <a:rPr lang="pt-BR" sz="3200" dirty="0">
                <a:solidFill>
                  <a:schemeClr val="accent1">
                    <a:lumMod val="50000"/>
                  </a:schemeClr>
                </a:solidFill>
                <a:latin typeface="Candara" panose="020E0502030303020204" pitchFamily="34" charset="0"/>
              </a:rPr>
              <a:t>do valor </a:t>
            </a:r>
            <a:r>
              <a:rPr lang="pt-BR" sz="3200" dirty="0" smtClean="0">
                <a:solidFill>
                  <a:schemeClr val="accent1">
                    <a:lumMod val="50000"/>
                  </a:schemeClr>
                </a:solidFill>
                <a:latin typeface="Candara" panose="020E0502030303020204" pitchFamily="34" charset="0"/>
              </a:rPr>
              <a:t>do salário de </a:t>
            </a:r>
            <a:r>
              <a:rPr lang="pt-BR" sz="3200" dirty="0">
                <a:solidFill>
                  <a:schemeClr val="accent1">
                    <a:lumMod val="50000"/>
                  </a:schemeClr>
                </a:solidFill>
                <a:latin typeface="Candara" panose="020E0502030303020204" pitchFamily="34" charset="0"/>
              </a:rPr>
              <a:t>benefício</a:t>
            </a:r>
          </a:p>
        </p:txBody>
      </p:sp>
      <p:sp>
        <p:nvSpPr>
          <p:cNvPr id="2" name="CaixaDeTexto 1"/>
          <p:cNvSpPr txBox="1"/>
          <p:nvPr/>
        </p:nvSpPr>
        <p:spPr>
          <a:xfrm>
            <a:off x="408197" y="1086793"/>
            <a:ext cx="738664" cy="4136291"/>
          </a:xfrm>
          <a:prstGeom prst="rect">
            <a:avLst/>
          </a:prstGeom>
          <a:noFill/>
        </p:spPr>
        <p:txBody>
          <a:bodyPr vert="vert270" wrap="square" rtlCol="0">
            <a:spAutoFit/>
          </a:bodyPr>
          <a:lstStyle/>
          <a:p>
            <a:r>
              <a:rPr lang="pt-BR" sz="3600" dirty="0" smtClean="0">
                <a:latin typeface="Candara" panose="020E0502030303020204" pitchFamily="34" charset="0"/>
              </a:rPr>
              <a:t>Salário de Benefício</a:t>
            </a:r>
            <a:endParaRPr lang="pt-BR" sz="3600" dirty="0">
              <a:latin typeface="Candara" panose="020E0502030303020204" pitchFamily="34" charset="0"/>
            </a:endParaRPr>
          </a:p>
        </p:txBody>
      </p:sp>
      <p:sp>
        <p:nvSpPr>
          <p:cNvPr id="10" name="CaixaDeTexto 9"/>
          <p:cNvSpPr txBox="1"/>
          <p:nvPr/>
        </p:nvSpPr>
        <p:spPr>
          <a:xfrm>
            <a:off x="2580883" y="1156814"/>
            <a:ext cx="1227375" cy="646331"/>
          </a:xfrm>
          <a:prstGeom prst="rect">
            <a:avLst/>
          </a:prstGeom>
          <a:noFill/>
        </p:spPr>
        <p:txBody>
          <a:bodyPr vert="horz" wrap="square" rtlCol="0">
            <a:spAutoFit/>
          </a:bodyPr>
          <a:lstStyle/>
          <a:p>
            <a:r>
              <a:rPr lang="pt-BR" sz="3600" dirty="0" smtClean="0">
                <a:latin typeface="+mj-lt"/>
              </a:rPr>
              <a:t>Hoje</a:t>
            </a:r>
            <a:endParaRPr lang="pt-BR" sz="3600" dirty="0">
              <a:latin typeface="+mj-lt"/>
            </a:endParaRPr>
          </a:p>
        </p:txBody>
      </p:sp>
      <p:sp>
        <p:nvSpPr>
          <p:cNvPr id="11" name="CaixaDeTexto 10"/>
          <p:cNvSpPr txBox="1"/>
          <p:nvPr/>
        </p:nvSpPr>
        <p:spPr>
          <a:xfrm>
            <a:off x="1499162" y="4018764"/>
            <a:ext cx="3532762" cy="646331"/>
          </a:xfrm>
          <a:prstGeom prst="rect">
            <a:avLst/>
          </a:prstGeom>
          <a:noFill/>
        </p:spPr>
        <p:txBody>
          <a:bodyPr vert="horz" wrap="square" rtlCol="0">
            <a:spAutoFit/>
          </a:bodyPr>
          <a:lstStyle/>
          <a:p>
            <a:pPr algn="ctr"/>
            <a:r>
              <a:rPr lang="pt-BR" sz="3600" dirty="0" smtClean="0">
                <a:latin typeface="+mj-lt"/>
              </a:rPr>
              <a:t>Nova proposta</a:t>
            </a:r>
            <a:endParaRPr lang="pt-BR" sz="3600" dirty="0">
              <a:latin typeface="+mj-lt"/>
            </a:endParaRPr>
          </a:p>
        </p:txBody>
      </p:sp>
      <p:sp>
        <p:nvSpPr>
          <p:cNvPr id="12" name="CaixaDeTexto 11"/>
          <p:cNvSpPr txBox="1"/>
          <p:nvPr/>
        </p:nvSpPr>
        <p:spPr>
          <a:xfrm>
            <a:off x="1323919" y="1728333"/>
            <a:ext cx="3741301" cy="1384995"/>
          </a:xfrm>
          <a:prstGeom prst="rect">
            <a:avLst/>
          </a:prstGeom>
          <a:noFill/>
        </p:spPr>
        <p:txBody>
          <a:bodyPr vert="horz" wrap="square" rtlCol="0">
            <a:spAutoFit/>
          </a:bodyPr>
          <a:lstStyle/>
          <a:p>
            <a:pPr algn="ctr"/>
            <a:r>
              <a:rPr lang="pt-BR" sz="2800" dirty="0" smtClean="0">
                <a:solidFill>
                  <a:schemeClr val="accent1">
                    <a:lumMod val="50000"/>
                  </a:schemeClr>
                </a:solidFill>
                <a:latin typeface="Candara" panose="020E0502030303020204" pitchFamily="34" charset="0"/>
              </a:rPr>
              <a:t>Média dos 80% maiores salários de contribuição   desde julho de 1994</a:t>
            </a:r>
            <a:endParaRPr lang="pt-BR" sz="2800" dirty="0">
              <a:solidFill>
                <a:schemeClr val="accent1">
                  <a:lumMod val="50000"/>
                </a:schemeClr>
              </a:solidFill>
              <a:latin typeface="Candara" panose="020E0502030303020204" pitchFamily="34" charset="0"/>
            </a:endParaRPr>
          </a:p>
        </p:txBody>
      </p:sp>
      <p:sp>
        <p:nvSpPr>
          <p:cNvPr id="4" name="Divisa 3"/>
          <p:cNvSpPr/>
          <p:nvPr/>
        </p:nvSpPr>
        <p:spPr>
          <a:xfrm rot="5400000">
            <a:off x="3030565" y="2862756"/>
            <a:ext cx="261416" cy="762560"/>
          </a:xfrm>
          <a:prstGeom prst="chevro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4" name="Divisa 13"/>
          <p:cNvSpPr/>
          <p:nvPr/>
        </p:nvSpPr>
        <p:spPr>
          <a:xfrm rot="5400000">
            <a:off x="3030565" y="3314319"/>
            <a:ext cx="261416" cy="762560"/>
          </a:xfrm>
          <a:prstGeom prst="chevro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15" name="CaixaDeTexto 14"/>
          <p:cNvSpPr txBox="1"/>
          <p:nvPr/>
        </p:nvSpPr>
        <p:spPr>
          <a:xfrm>
            <a:off x="1096332" y="4665095"/>
            <a:ext cx="4129882" cy="1338828"/>
          </a:xfrm>
          <a:prstGeom prst="rect">
            <a:avLst/>
          </a:prstGeom>
          <a:noFill/>
        </p:spPr>
        <p:txBody>
          <a:bodyPr vert="horz" wrap="square" rtlCol="0">
            <a:spAutoFit/>
          </a:bodyPr>
          <a:lstStyle/>
          <a:p>
            <a:pPr algn="ctr"/>
            <a:r>
              <a:rPr lang="pt-BR" sz="2700" dirty="0" smtClean="0">
                <a:solidFill>
                  <a:schemeClr val="accent1">
                    <a:lumMod val="50000"/>
                  </a:schemeClr>
                </a:solidFill>
                <a:latin typeface="Candara" panose="020E0502030303020204" pitchFamily="34" charset="0"/>
              </a:rPr>
              <a:t>Média de TODOS os salários de contribuição   desde julho 1994</a:t>
            </a:r>
            <a:endParaRPr lang="pt-BR" sz="2700" dirty="0">
              <a:solidFill>
                <a:schemeClr val="accent1">
                  <a:lumMod val="50000"/>
                </a:schemeClr>
              </a:solidFill>
              <a:latin typeface="Candara" panose="020E0502030303020204" pitchFamily="34" charset="0"/>
            </a:endParaRPr>
          </a:p>
        </p:txBody>
      </p:sp>
      <p:sp>
        <p:nvSpPr>
          <p:cNvPr id="19" name="CaixaDeTexto 18"/>
          <p:cNvSpPr txBox="1"/>
          <p:nvPr/>
        </p:nvSpPr>
        <p:spPr>
          <a:xfrm>
            <a:off x="6203950" y="1086793"/>
            <a:ext cx="5813911" cy="5078313"/>
          </a:xfrm>
          <a:prstGeom prst="rect">
            <a:avLst/>
          </a:prstGeom>
          <a:noFill/>
        </p:spPr>
        <p:txBody>
          <a:bodyPr wrap="square" rtlCol="0">
            <a:spAutoFit/>
          </a:bodyPr>
          <a:lstStyle/>
          <a:p>
            <a:pPr algn="ctr"/>
            <a:r>
              <a:rPr lang="pt-BR" sz="3600" dirty="0" smtClean="0">
                <a:latin typeface="Candara" panose="020E0502030303020204" pitchFamily="34" charset="0"/>
              </a:rPr>
              <a:t>O salário de benefício é a base para o cálculo do valor inicial da aposentadoria. </a:t>
            </a:r>
          </a:p>
          <a:p>
            <a:pPr algn="ctr"/>
            <a:r>
              <a:rPr lang="pt-BR" sz="3600" dirty="0" smtClean="0">
                <a:latin typeface="Candara" panose="020E0502030303020204" pitchFamily="34" charset="0"/>
              </a:rPr>
              <a:t>Na proposta do governo não são descartados </a:t>
            </a:r>
            <a:r>
              <a:rPr lang="pt-BR" sz="3600" dirty="0">
                <a:latin typeface="Candara" panose="020E0502030303020204" pitchFamily="34" charset="0"/>
              </a:rPr>
              <a:t>o</a:t>
            </a:r>
            <a:r>
              <a:rPr lang="pt-BR" sz="3600" dirty="0" smtClean="0">
                <a:latin typeface="Candara" panose="020E0502030303020204" pitchFamily="34" charset="0"/>
              </a:rPr>
              <a:t>s 20% menores salários de contribuição, levando ao </a:t>
            </a:r>
            <a:r>
              <a:rPr lang="pt-BR" sz="3600" b="1" u="sng" dirty="0" smtClean="0">
                <a:latin typeface="Candara" panose="020E0502030303020204" pitchFamily="34" charset="0"/>
              </a:rPr>
              <a:t>rebaixamento do salário</a:t>
            </a:r>
            <a:r>
              <a:rPr lang="pt-BR" sz="3600" dirty="0" smtClean="0">
                <a:latin typeface="Candara" panose="020E0502030303020204" pitchFamily="34" charset="0"/>
              </a:rPr>
              <a:t> de benefício.                                                                                                                                                           </a:t>
            </a:r>
            <a:r>
              <a:rPr lang="pt-BR" sz="3600" dirty="0" smtClean="0">
                <a:latin typeface="+mj-lt"/>
              </a:rPr>
              <a:t>                                                                                                                                                                     </a:t>
            </a:r>
            <a:endParaRPr lang="pt-BR" sz="3600" dirty="0">
              <a:latin typeface="+mj-lt"/>
            </a:endParaRPr>
          </a:p>
        </p:txBody>
      </p:sp>
    </p:spTree>
    <p:extLst>
      <p:ext uri="{BB962C8B-B14F-4D97-AF65-F5344CB8AC3E}">
        <p14:creationId xmlns:p14="http://schemas.microsoft.com/office/powerpoint/2010/main" xmlns="" val="34110750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idx="4294967295"/>
          </p:nvPr>
        </p:nvSpPr>
        <p:spPr>
          <a:xfrm>
            <a:off x="0" y="-137971"/>
            <a:ext cx="11431588" cy="665163"/>
          </a:xfrm>
        </p:spPr>
        <p:txBody>
          <a:bodyPr>
            <a:normAutofit/>
          </a:bodyPr>
          <a:lstStyle/>
          <a:p>
            <a:pPr algn="l"/>
            <a:r>
              <a:rPr lang="pt-BR" sz="3200" dirty="0" smtClean="0">
                <a:solidFill>
                  <a:schemeClr val="accent1">
                    <a:lumMod val="50000"/>
                  </a:schemeClr>
                </a:solidFill>
                <a:latin typeface="Candara" panose="020E0502030303020204" pitchFamily="34" charset="0"/>
              </a:rPr>
              <a:t>Cálculo </a:t>
            </a:r>
            <a:r>
              <a:rPr lang="pt-BR" sz="3200" dirty="0">
                <a:solidFill>
                  <a:schemeClr val="accent1">
                    <a:lumMod val="50000"/>
                  </a:schemeClr>
                </a:solidFill>
                <a:latin typeface="Candara" panose="020E0502030303020204" pitchFamily="34" charset="0"/>
              </a:rPr>
              <a:t>do valor do </a:t>
            </a:r>
            <a:r>
              <a:rPr lang="pt-BR" sz="3200" dirty="0" smtClean="0">
                <a:solidFill>
                  <a:schemeClr val="accent1">
                    <a:lumMod val="50000"/>
                  </a:schemeClr>
                </a:solidFill>
                <a:latin typeface="Candara" panose="020E0502030303020204" pitchFamily="34" charset="0"/>
              </a:rPr>
              <a:t>benefício</a:t>
            </a:r>
            <a:endParaRPr lang="pt-BR" sz="3200" dirty="0">
              <a:solidFill>
                <a:srgbClr val="FF0000"/>
              </a:solidFill>
              <a:latin typeface="Candara" panose="020E0502030303020204" pitchFamily="34" charset="0"/>
            </a:endParaRPr>
          </a:p>
        </p:txBody>
      </p:sp>
      <p:sp>
        <p:nvSpPr>
          <p:cNvPr id="23" name="Retângulo 22"/>
          <p:cNvSpPr/>
          <p:nvPr/>
        </p:nvSpPr>
        <p:spPr>
          <a:xfrm>
            <a:off x="3633605" y="621780"/>
            <a:ext cx="7798419" cy="523220"/>
          </a:xfrm>
          <a:prstGeom prst="rect">
            <a:avLst/>
          </a:prstGeom>
        </p:spPr>
        <p:txBody>
          <a:bodyPr wrap="square">
            <a:spAutoFit/>
          </a:bodyPr>
          <a:lstStyle/>
          <a:p>
            <a:r>
              <a:rPr lang="pt-BR" sz="2800" dirty="0">
                <a:solidFill>
                  <a:schemeClr val="tx2">
                    <a:lumMod val="75000"/>
                  </a:schemeClr>
                </a:solidFill>
                <a:latin typeface="Candara" panose="020E0502030303020204" pitchFamily="34" charset="0"/>
              </a:rPr>
              <a:t>2</a:t>
            </a:r>
            <a:r>
              <a:rPr lang="pt-BR" sz="2800" dirty="0" smtClean="0">
                <a:solidFill>
                  <a:schemeClr val="tx2">
                    <a:lumMod val="75000"/>
                  </a:schemeClr>
                </a:solidFill>
                <a:latin typeface="Candara" panose="020E0502030303020204" pitchFamily="34" charset="0"/>
              </a:rPr>
              <a:t>% </a:t>
            </a:r>
            <a:r>
              <a:rPr lang="pt-BR" sz="2800" dirty="0">
                <a:solidFill>
                  <a:schemeClr val="tx2">
                    <a:lumMod val="75000"/>
                  </a:schemeClr>
                </a:solidFill>
                <a:latin typeface="Candara" panose="020E0502030303020204" pitchFamily="34" charset="0"/>
              </a:rPr>
              <a:t>para cada ano </a:t>
            </a:r>
            <a:r>
              <a:rPr lang="pt-BR" sz="2800" dirty="0" smtClean="0">
                <a:solidFill>
                  <a:schemeClr val="tx2">
                    <a:lumMod val="75000"/>
                  </a:schemeClr>
                </a:solidFill>
                <a:latin typeface="Candara" panose="020E0502030303020204" pitchFamily="34" charset="0"/>
              </a:rPr>
              <a:t>após 20 anos de contribuição</a:t>
            </a:r>
            <a:endParaRPr lang="pt-BR" sz="2800" dirty="0">
              <a:solidFill>
                <a:schemeClr val="tx2">
                  <a:lumMod val="75000"/>
                </a:schemeClr>
              </a:solidFill>
              <a:latin typeface="Candara" panose="020E0502030303020204" pitchFamily="34" charset="0"/>
            </a:endParaRPr>
          </a:p>
        </p:txBody>
      </p:sp>
      <p:sp>
        <p:nvSpPr>
          <p:cNvPr id="26" name="CaixaDeTexto 25"/>
          <p:cNvSpPr txBox="1"/>
          <p:nvPr/>
        </p:nvSpPr>
        <p:spPr>
          <a:xfrm>
            <a:off x="202447" y="2973765"/>
            <a:ext cx="11769969" cy="4001095"/>
          </a:xfrm>
          <a:prstGeom prst="rect">
            <a:avLst/>
          </a:prstGeom>
          <a:noFill/>
          <a:ln>
            <a:noFill/>
          </a:ln>
        </p:spPr>
        <p:txBody>
          <a:bodyPr wrap="square" rtlCol="0">
            <a:spAutoFit/>
          </a:bodyPr>
          <a:lstStyle/>
          <a:p>
            <a:pPr algn="just"/>
            <a:r>
              <a:rPr lang="pt-BR" sz="2400" dirty="0" smtClean="0">
                <a:latin typeface="Candara" panose="020E0502030303020204" pitchFamily="34" charset="0"/>
              </a:rPr>
              <a:t>O</a:t>
            </a:r>
            <a:r>
              <a:rPr lang="pt-BR" sz="2400" b="1" dirty="0" smtClean="0">
                <a:latin typeface="Candara" panose="020E0502030303020204" pitchFamily="34" charset="0"/>
              </a:rPr>
              <a:t> </a:t>
            </a:r>
            <a:r>
              <a:rPr lang="pt-BR" sz="2400" b="1" dirty="0">
                <a:latin typeface="Candara" panose="020E0502030303020204" pitchFamily="34" charset="0"/>
              </a:rPr>
              <a:t>valor </a:t>
            </a:r>
            <a:r>
              <a:rPr lang="pt-BR" sz="2400" b="1" dirty="0" smtClean="0">
                <a:latin typeface="Candara" panose="020E0502030303020204" pitchFamily="34" charset="0"/>
              </a:rPr>
              <a:t>mínimo do </a:t>
            </a:r>
            <a:r>
              <a:rPr lang="pt-BR" sz="2400" b="1" dirty="0">
                <a:latin typeface="Candara" panose="020E0502030303020204" pitchFamily="34" charset="0"/>
              </a:rPr>
              <a:t>benefício </a:t>
            </a:r>
            <a:r>
              <a:rPr lang="pt-BR" sz="2400" b="1" dirty="0" smtClean="0">
                <a:latin typeface="Candara" panose="020E0502030303020204" pitchFamily="34" charset="0"/>
              </a:rPr>
              <a:t>é de</a:t>
            </a:r>
            <a:r>
              <a:rPr lang="pt-BR" sz="2400" dirty="0" smtClean="0">
                <a:latin typeface="Candara" panose="020E0502030303020204" pitchFamily="34" charset="0"/>
              </a:rPr>
              <a:t> </a:t>
            </a:r>
            <a:r>
              <a:rPr lang="pt-BR" sz="2400" b="1" dirty="0" smtClean="0">
                <a:latin typeface="Candara" panose="020E0502030303020204" pitchFamily="34" charset="0"/>
              </a:rPr>
              <a:t>60% </a:t>
            </a:r>
            <a:r>
              <a:rPr lang="pt-BR" sz="2400" dirty="0" smtClean="0">
                <a:latin typeface="Candara" panose="020E0502030303020204" pitchFamily="34" charset="0"/>
              </a:rPr>
              <a:t>da média de todos os salários de contribuição e o valor de </a:t>
            </a:r>
            <a:r>
              <a:rPr lang="pt-BR" sz="2400" b="1" dirty="0" smtClean="0">
                <a:latin typeface="Candara" panose="020E0502030303020204" pitchFamily="34" charset="0"/>
              </a:rPr>
              <a:t>100% da média é atingido com 40 anos de contribuição.  </a:t>
            </a:r>
            <a:r>
              <a:rPr lang="pt-BR" sz="2400" b="1" u="sng" dirty="0" smtClean="0">
                <a:latin typeface="Candara" panose="020E0502030303020204" pitchFamily="34" charset="0"/>
              </a:rPr>
              <a:t>O Substitutivo </a:t>
            </a:r>
            <a:r>
              <a:rPr lang="pt-BR" sz="2400" u="sng" dirty="0" smtClean="0">
                <a:latin typeface="Candara" panose="020E0502030303020204" pitchFamily="34" charset="0"/>
              </a:rPr>
              <a:t>cria a possibilidade de </a:t>
            </a:r>
            <a:r>
              <a:rPr lang="pt-BR" sz="2400" b="1" u="sng" dirty="0" smtClean="0">
                <a:latin typeface="Candara" panose="020E0502030303020204" pitchFamily="34" charset="0"/>
              </a:rPr>
              <a:t>desprezar </a:t>
            </a:r>
            <a:r>
              <a:rPr lang="pt-BR" sz="2400" b="1" u="sng" dirty="0">
                <a:latin typeface="Candara" panose="020E0502030303020204" pitchFamily="34" charset="0"/>
              </a:rPr>
              <a:t>parte do </a:t>
            </a:r>
            <a:r>
              <a:rPr lang="pt-BR" sz="2400" b="1" u="sng" dirty="0" smtClean="0">
                <a:latin typeface="Candara" panose="020E0502030303020204" pitchFamily="34" charset="0"/>
              </a:rPr>
              <a:t>período </a:t>
            </a:r>
            <a:r>
              <a:rPr lang="pt-BR" sz="2400" b="1" u="sng" dirty="0">
                <a:latin typeface="Candara" panose="020E0502030303020204" pitchFamily="34" charset="0"/>
              </a:rPr>
              <a:t>de </a:t>
            </a:r>
            <a:r>
              <a:rPr lang="pt-BR" sz="2400" b="1" u="sng" dirty="0" smtClean="0">
                <a:latin typeface="Candara" panose="020E0502030303020204" pitchFamily="34" charset="0"/>
              </a:rPr>
              <a:t>contribuição,</a:t>
            </a:r>
            <a:r>
              <a:rPr lang="pt-BR" sz="2400" u="sng" dirty="0" smtClean="0">
                <a:latin typeface="Candara" panose="020E0502030303020204" pitchFamily="34" charset="0"/>
              </a:rPr>
              <a:t> </a:t>
            </a:r>
            <a:r>
              <a:rPr lang="pt-BR" sz="2400" u="sng" dirty="0">
                <a:latin typeface="Candara" panose="020E0502030303020204" pitchFamily="34" charset="0"/>
              </a:rPr>
              <a:t>se isso resultar em benefício de maior valor</a:t>
            </a:r>
            <a:r>
              <a:rPr lang="pt-BR" sz="2400" u="sng" dirty="0" smtClean="0">
                <a:latin typeface="Candara" panose="020E0502030303020204" pitchFamily="34" charset="0"/>
              </a:rPr>
              <a:t>.</a:t>
            </a:r>
          </a:p>
          <a:p>
            <a:pPr>
              <a:spcBef>
                <a:spcPts val="0"/>
              </a:spcBef>
              <a:spcAft>
                <a:spcPts val="1200"/>
              </a:spcAft>
            </a:pPr>
            <a:endParaRPr lang="pt-BR" sz="2400" dirty="0" smtClean="0">
              <a:latin typeface="Candara" panose="020E0502030303020204" pitchFamily="34" charset="0"/>
            </a:endParaRPr>
          </a:p>
          <a:p>
            <a:pPr>
              <a:spcBef>
                <a:spcPts val="0"/>
              </a:spcBef>
              <a:spcAft>
                <a:spcPts val="1200"/>
              </a:spcAft>
            </a:pPr>
            <a:r>
              <a:rPr lang="pt-BR" sz="2400" dirty="0" smtClean="0">
                <a:latin typeface="Candara" panose="020E0502030303020204" pitchFamily="34" charset="0"/>
              </a:rPr>
              <a:t>Nas regras </a:t>
            </a:r>
            <a:r>
              <a:rPr lang="pt-BR" sz="2400" u="sng" dirty="0" smtClean="0">
                <a:latin typeface="Candara" panose="020E0502030303020204" pitchFamily="34" charset="0"/>
              </a:rPr>
              <a:t>atuais</a:t>
            </a:r>
            <a:r>
              <a:rPr lang="pt-BR" sz="2400" dirty="0" smtClean="0">
                <a:latin typeface="Candara" panose="020E0502030303020204" pitchFamily="34" charset="0"/>
              </a:rPr>
              <a:t>: o valor mínimo é </a:t>
            </a:r>
            <a:r>
              <a:rPr lang="pt-BR" sz="2400" b="1" dirty="0" smtClean="0">
                <a:latin typeface="Candara" panose="020E0502030303020204" pitchFamily="34" charset="0"/>
              </a:rPr>
              <a:t>de 70% + 15% = 85%  </a:t>
            </a:r>
            <a:r>
              <a:rPr lang="pt-BR" sz="2400" dirty="0" smtClean="0">
                <a:latin typeface="Candara" panose="020E0502030303020204" pitchFamily="34" charset="0"/>
              </a:rPr>
              <a:t>da </a:t>
            </a:r>
            <a:r>
              <a:rPr lang="pt-BR" sz="2400" dirty="0">
                <a:latin typeface="Candara" panose="020E0502030303020204" pitchFamily="34" charset="0"/>
              </a:rPr>
              <a:t>média dos </a:t>
            </a:r>
            <a:r>
              <a:rPr lang="pt-BR" sz="2400" b="1" dirty="0">
                <a:latin typeface="Candara" panose="020E0502030303020204" pitchFamily="34" charset="0"/>
              </a:rPr>
              <a:t>80% maiores salários de </a:t>
            </a:r>
            <a:r>
              <a:rPr lang="pt-BR" sz="2400" b="1" dirty="0" smtClean="0">
                <a:latin typeface="Candara" panose="020E0502030303020204" pitchFamily="34" charset="0"/>
              </a:rPr>
              <a:t>contribuição</a:t>
            </a:r>
            <a:r>
              <a:rPr lang="pt-BR" sz="2400" dirty="0">
                <a:latin typeface="Candara" panose="020E0502030303020204" pitchFamily="34" charset="0"/>
              </a:rPr>
              <a:t> </a:t>
            </a:r>
            <a:endParaRPr lang="pt-BR" sz="2400" dirty="0" smtClean="0">
              <a:latin typeface="Candara" panose="020E0502030303020204" pitchFamily="34" charset="0"/>
            </a:endParaRPr>
          </a:p>
          <a:p>
            <a:pPr algn="ctr">
              <a:spcBef>
                <a:spcPts val="0"/>
              </a:spcBef>
              <a:spcAft>
                <a:spcPts val="1200"/>
              </a:spcAft>
            </a:pPr>
            <a:r>
              <a:rPr lang="pt-BR" sz="3200" b="1" dirty="0" smtClean="0">
                <a:latin typeface="Candara" panose="020E0502030303020204" pitchFamily="34" charset="0"/>
              </a:rPr>
              <a:t>O novo </a:t>
            </a:r>
            <a:r>
              <a:rPr lang="pt-BR" sz="3200" b="1" dirty="0">
                <a:latin typeface="Candara" panose="020E0502030303020204" pitchFamily="34" charset="0"/>
              </a:rPr>
              <a:t>cálculo puxa a média para baixo, </a:t>
            </a:r>
            <a:r>
              <a:rPr lang="pt-BR" sz="3200" b="1" dirty="0" smtClean="0">
                <a:latin typeface="Candara" panose="020E0502030303020204" pitchFamily="34" charset="0"/>
              </a:rPr>
              <a:t>reduzindo </a:t>
            </a:r>
            <a:r>
              <a:rPr lang="pt-BR" sz="3200" b="1" dirty="0">
                <a:latin typeface="Candara" panose="020E0502030303020204" pitchFamily="34" charset="0"/>
              </a:rPr>
              <a:t>o benefício.</a:t>
            </a:r>
          </a:p>
          <a:p>
            <a:endParaRPr lang="pt-BR" sz="2400" dirty="0">
              <a:solidFill>
                <a:schemeClr val="tx2">
                  <a:lumMod val="75000"/>
                </a:schemeClr>
              </a:solidFill>
              <a:latin typeface="Candara" panose="020E0502030303020204" pitchFamily="34" charset="0"/>
            </a:endParaRPr>
          </a:p>
        </p:txBody>
      </p:sp>
      <p:graphicFrame>
        <p:nvGraphicFramePr>
          <p:cNvPr id="8" name="Diagrama 7"/>
          <p:cNvGraphicFramePr/>
          <p:nvPr>
            <p:extLst>
              <p:ext uri="{D42A27DB-BD31-4B8C-83A1-F6EECF244321}">
                <p14:modId xmlns:p14="http://schemas.microsoft.com/office/powerpoint/2010/main" xmlns="" val="2957707586"/>
              </p:ext>
            </p:extLst>
          </p:nvPr>
        </p:nvGraphicFramePr>
        <p:xfrm>
          <a:off x="914400" y="883390"/>
          <a:ext cx="9497623" cy="1505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ector de seta reta 5"/>
          <p:cNvCxnSpPr/>
          <p:nvPr/>
        </p:nvCxnSpPr>
        <p:spPr>
          <a:xfrm>
            <a:off x="3633605" y="1159302"/>
            <a:ext cx="7678612" cy="0"/>
          </a:xfrm>
          <a:prstGeom prst="straightConnector1">
            <a:avLst/>
          </a:prstGeom>
          <a:ln w="317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654111" y="2307546"/>
            <a:ext cx="3967808" cy="707886"/>
          </a:xfrm>
          <a:prstGeom prst="rect">
            <a:avLst/>
          </a:prstGeom>
          <a:noFill/>
        </p:spPr>
        <p:txBody>
          <a:bodyPr wrap="square" rtlCol="0">
            <a:spAutoFit/>
          </a:bodyPr>
          <a:lstStyle/>
          <a:p>
            <a:r>
              <a:rPr lang="pt-BR" sz="2000" dirty="0" smtClean="0">
                <a:latin typeface="Candara" panose="020E0502030303020204" pitchFamily="34" charset="0"/>
              </a:rPr>
              <a:t>(sobre a média de </a:t>
            </a:r>
            <a:r>
              <a:rPr lang="pt-BR" sz="2000" b="1" dirty="0" smtClean="0">
                <a:latin typeface="Candara" panose="020E0502030303020204" pitchFamily="34" charset="0"/>
              </a:rPr>
              <a:t>todas as contribuições </a:t>
            </a:r>
            <a:r>
              <a:rPr lang="pt-BR" sz="2000" dirty="0" smtClean="0">
                <a:latin typeface="Candara" panose="020E0502030303020204" pitchFamily="34" charset="0"/>
              </a:rPr>
              <a:t>desde julho de 1994)</a:t>
            </a:r>
            <a:endParaRPr lang="pt-BR" sz="2000" dirty="0">
              <a:latin typeface="Candara" panose="020E0502030303020204" pitchFamily="34" charset="0"/>
            </a:endParaRPr>
          </a:p>
        </p:txBody>
      </p:sp>
      <p:sp>
        <p:nvSpPr>
          <p:cNvPr id="2" name="Elipse 1"/>
          <p:cNvSpPr/>
          <p:nvPr/>
        </p:nvSpPr>
        <p:spPr>
          <a:xfrm>
            <a:off x="6424104" y="4764681"/>
            <a:ext cx="902526" cy="925830"/>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5769974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fontAlgn="auto">
              <a:spcAft>
                <a:spcPts val="0"/>
              </a:spcAft>
              <a:defRPr/>
            </a:pPr>
            <a:r>
              <a:rPr lang="pt-BR" dirty="0">
                <a:solidFill>
                  <a:schemeClr val="accent1">
                    <a:lumMod val="50000"/>
                  </a:schemeClr>
                </a:solidFill>
              </a:rPr>
              <a:t>Regra de transição </a:t>
            </a:r>
            <a:r>
              <a:rPr lang="pt-BR" dirty="0" smtClean="0">
                <a:solidFill>
                  <a:schemeClr val="accent1">
                    <a:lumMod val="50000"/>
                  </a:schemeClr>
                </a:solidFill>
              </a:rPr>
              <a:t/>
            </a:r>
            <a:br>
              <a:rPr lang="pt-BR" dirty="0" smtClean="0">
                <a:solidFill>
                  <a:schemeClr val="accent1">
                    <a:lumMod val="50000"/>
                  </a:schemeClr>
                </a:solidFill>
              </a:rPr>
            </a:br>
            <a:r>
              <a:rPr lang="pt-BR" dirty="0" smtClean="0">
                <a:solidFill>
                  <a:schemeClr val="accent1">
                    <a:lumMod val="50000"/>
                  </a:schemeClr>
                </a:solidFill>
              </a:rPr>
              <a:t>para </a:t>
            </a:r>
            <a:r>
              <a:rPr lang="pt-BR" dirty="0">
                <a:solidFill>
                  <a:schemeClr val="accent1">
                    <a:lumMod val="50000"/>
                  </a:schemeClr>
                </a:solidFill>
              </a:rPr>
              <a:t>o regime </a:t>
            </a:r>
            <a:r>
              <a:rPr lang="pt-BR" dirty="0" smtClean="0">
                <a:solidFill>
                  <a:schemeClr val="accent1">
                    <a:lumMod val="50000"/>
                  </a:schemeClr>
                </a:solidFill>
              </a:rPr>
              <a:t>PRÓPRIO de previdência social </a:t>
            </a:r>
            <a:endParaRPr lang="pt-BR" dirty="0">
              <a:solidFill>
                <a:schemeClr val="accent1">
                  <a:lumMod val="50000"/>
                </a:schemeClr>
              </a:solidFill>
            </a:endParaRPr>
          </a:p>
        </p:txBody>
      </p:sp>
      <p:sp>
        <p:nvSpPr>
          <p:cNvPr id="3" name="Espaço Reservado para Texto 2"/>
          <p:cNvSpPr>
            <a:spLocks noGrp="1"/>
          </p:cNvSpPr>
          <p:nvPr>
            <p:ph type="body" idx="1"/>
          </p:nvPr>
        </p:nvSpPr>
        <p:spPr/>
        <p:txBody>
          <a:bodyPr/>
          <a:lstStyle/>
          <a:p>
            <a:r>
              <a:rPr lang="pt-BR" dirty="0" smtClean="0"/>
              <a:t>Aposentadoria voluntária </a:t>
            </a:r>
            <a:endParaRPr lang="pt-BR" dirty="0"/>
          </a:p>
        </p:txBody>
      </p:sp>
    </p:spTree>
    <p:extLst>
      <p:ext uri="{BB962C8B-B14F-4D97-AF65-F5344CB8AC3E}">
        <p14:creationId xmlns:p14="http://schemas.microsoft.com/office/powerpoint/2010/main" xmlns="" val="18752863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5780" y="1228408"/>
            <a:ext cx="10944225" cy="1150937"/>
          </a:xfrm>
        </p:spPr>
        <p:txBody>
          <a:bodyPr>
            <a:noAutofit/>
          </a:bodyPr>
          <a:lstStyle/>
          <a:p>
            <a:pPr algn="ctr" fontAlgn="auto">
              <a:spcAft>
                <a:spcPts val="0"/>
              </a:spcAft>
              <a:defRPr/>
            </a:pPr>
            <a:r>
              <a:rPr lang="pt-BR" dirty="0">
                <a:solidFill>
                  <a:schemeClr val="accent1">
                    <a:lumMod val="50000"/>
                  </a:schemeClr>
                </a:solidFill>
              </a:rPr>
              <a:t>Regra de transição para o regime </a:t>
            </a:r>
            <a:r>
              <a:rPr lang="pt-BR" dirty="0" smtClean="0">
                <a:solidFill>
                  <a:schemeClr val="accent1">
                    <a:lumMod val="50000"/>
                  </a:schemeClr>
                </a:solidFill>
              </a:rPr>
              <a:t>próprio</a:t>
            </a:r>
            <a:br>
              <a:rPr lang="pt-BR" dirty="0" smtClean="0">
                <a:solidFill>
                  <a:schemeClr val="accent1">
                    <a:lumMod val="50000"/>
                  </a:schemeClr>
                </a:solidFill>
              </a:rPr>
            </a:br>
            <a:endParaRPr lang="pt-BR" dirty="0">
              <a:solidFill>
                <a:schemeClr val="accent1">
                  <a:lumMod val="50000"/>
                </a:schemeClr>
              </a:solidFill>
            </a:endParaRPr>
          </a:p>
        </p:txBody>
      </p:sp>
      <p:sp>
        <p:nvSpPr>
          <p:cNvPr id="78851" name="CaixaDeTexto 2"/>
          <p:cNvSpPr txBox="1">
            <a:spLocks noChangeArrowheads="1"/>
          </p:cNvSpPr>
          <p:nvPr/>
        </p:nvSpPr>
        <p:spPr bwMode="auto">
          <a:xfrm>
            <a:off x="685800" y="2238375"/>
            <a:ext cx="11133138"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3200" dirty="0" smtClean="0">
                <a:latin typeface="Consolas" pitchFamily="49" charset="0"/>
                <a:ea typeface="Consolas" pitchFamily="49" charset="0"/>
                <a:cs typeface="Consolas" pitchFamily="49" charset="0"/>
              </a:rPr>
              <a:t>Aposentadoria </a:t>
            </a:r>
            <a:r>
              <a:rPr lang="pt-BR" sz="3200" b="1" dirty="0" smtClean="0">
                <a:latin typeface="Consolas" pitchFamily="49" charset="0"/>
                <a:ea typeface="Consolas" pitchFamily="49" charset="0"/>
                <a:cs typeface="Consolas" pitchFamily="49" charset="0"/>
              </a:rPr>
              <a:t>por idade e </a:t>
            </a:r>
            <a:r>
              <a:rPr lang="pt-BR" sz="3200" b="1" dirty="0">
                <a:latin typeface="Consolas" pitchFamily="49" charset="0"/>
                <a:ea typeface="Consolas" pitchFamily="49" charset="0"/>
                <a:cs typeface="Consolas" pitchFamily="49" charset="0"/>
              </a:rPr>
              <a:t>tempo de contribuição </a:t>
            </a:r>
            <a:endParaRPr lang="pt-BR" sz="3200" b="1" dirty="0" smtClean="0">
              <a:latin typeface="Consolas" pitchFamily="49" charset="0"/>
              <a:ea typeface="Consolas" pitchFamily="49" charset="0"/>
              <a:cs typeface="Consolas" pitchFamily="49" charset="0"/>
            </a:endParaRPr>
          </a:p>
          <a:p>
            <a:endParaRPr lang="pt-BR" sz="3600" b="1" dirty="0">
              <a:latin typeface="Consolas" pitchFamily="49" charset="0"/>
              <a:ea typeface="Consolas" pitchFamily="49" charset="0"/>
              <a:cs typeface="Consolas" pitchFamily="49" charset="0"/>
            </a:endParaRPr>
          </a:p>
          <a:p>
            <a:pPr marL="742950" indent="-742950">
              <a:buAutoNum type="arabicParenR"/>
            </a:pPr>
            <a:r>
              <a:rPr lang="pt-BR" sz="3600" dirty="0" smtClean="0">
                <a:latin typeface="Consolas" pitchFamily="49" charset="0"/>
                <a:ea typeface="Consolas" pitchFamily="49" charset="0"/>
                <a:cs typeface="Consolas" pitchFamily="49" charset="0"/>
              </a:rPr>
              <a:t>Somatório de pontuação </a:t>
            </a:r>
          </a:p>
          <a:p>
            <a:pPr marL="742950" indent="-742950">
              <a:buFontTx/>
              <a:buAutoNum type="arabicParenR"/>
            </a:pPr>
            <a:r>
              <a:rPr lang="pt-BR" sz="3600" dirty="0">
                <a:latin typeface="Consolas" pitchFamily="49" charset="0"/>
                <a:ea typeface="Consolas" pitchFamily="49" charset="0"/>
                <a:cs typeface="Consolas" pitchFamily="49" charset="0"/>
              </a:rPr>
              <a:t>Idade mínima e o pedágio 100</a:t>
            </a:r>
            <a:r>
              <a:rPr lang="pt-BR" sz="3600" dirty="0" smtClean="0">
                <a:latin typeface="Consolas" pitchFamily="49" charset="0"/>
                <a:ea typeface="Consolas" pitchFamily="49" charset="0"/>
                <a:cs typeface="Consolas" pitchFamily="49" charset="0"/>
              </a:rPr>
              <a:t>% </a:t>
            </a:r>
          </a:p>
          <a:p>
            <a:r>
              <a:rPr lang="pt-BR" sz="3600" b="1" dirty="0">
                <a:latin typeface="Consolas" pitchFamily="49" charset="0"/>
                <a:ea typeface="Consolas" pitchFamily="49" charset="0"/>
                <a:cs typeface="Consolas" pitchFamily="49" charset="0"/>
              </a:rPr>
              <a:t> </a:t>
            </a:r>
            <a:r>
              <a:rPr lang="pt-BR" sz="3600" b="1" dirty="0" smtClean="0">
                <a:latin typeface="Consolas" pitchFamily="49" charset="0"/>
                <a:ea typeface="Consolas" pitchFamily="49" charset="0"/>
                <a:cs typeface="Consolas" pitchFamily="49" charset="0"/>
              </a:rPr>
              <a:t>  (</a:t>
            </a:r>
            <a:r>
              <a:rPr lang="pt-BR" sz="3600" b="1" dirty="0">
                <a:latin typeface="Consolas" pitchFamily="49" charset="0"/>
                <a:ea typeface="Consolas" pitchFamily="49" charset="0"/>
                <a:cs typeface="Consolas" pitchFamily="49" charset="0"/>
              </a:rPr>
              <a:t>incluída no Substitutivo) </a:t>
            </a:r>
          </a:p>
          <a:p>
            <a:pPr marL="742950" indent="-742950">
              <a:buAutoNum type="arabicParenR"/>
            </a:pPr>
            <a:endParaRPr lang="pt-BR" sz="3600" dirty="0" smtClean="0">
              <a:latin typeface="Consolas" pitchFamily="49" charset="0"/>
              <a:ea typeface="Consolas" pitchFamily="49" charset="0"/>
              <a:cs typeface="Consolas" pitchFamily="49" charset="0"/>
            </a:endParaRPr>
          </a:p>
          <a:p>
            <a:endParaRPr lang="pt-BR" sz="3600" b="1" dirty="0">
              <a:latin typeface="Consolas" pitchFamily="49" charset="0"/>
              <a:ea typeface="Consolas" pitchFamily="49" charset="0"/>
              <a:cs typeface="Consolas" pitchFamily="49" charset="0"/>
            </a:endParaRPr>
          </a:p>
        </p:txBody>
      </p:sp>
    </p:spTree>
    <p:extLst>
      <p:ext uri="{BB962C8B-B14F-4D97-AF65-F5344CB8AC3E}">
        <p14:creationId xmlns:p14="http://schemas.microsoft.com/office/powerpoint/2010/main" xmlns="" val="39312878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idx="4294967295"/>
          </p:nvPr>
        </p:nvSpPr>
        <p:spPr>
          <a:xfrm>
            <a:off x="0" y="0"/>
            <a:ext cx="10396538" cy="515938"/>
          </a:xfrm>
        </p:spPr>
        <p:txBody>
          <a:bodyPr>
            <a:normAutofit/>
          </a:bodyPr>
          <a:lstStyle/>
          <a:p>
            <a:pPr fontAlgn="auto">
              <a:spcAft>
                <a:spcPts val="0"/>
              </a:spcAft>
              <a:defRPr/>
            </a:pPr>
            <a:r>
              <a:rPr lang="pt-BR" sz="2800" dirty="0" smtClean="0">
                <a:solidFill>
                  <a:schemeClr val="accent1">
                    <a:lumMod val="50000"/>
                  </a:schemeClr>
                </a:solidFill>
                <a:latin typeface="Candara" panose="020E0502030303020204" pitchFamily="34" charset="0"/>
              </a:rPr>
              <a:t>Alternativa 1: Regras </a:t>
            </a:r>
            <a:r>
              <a:rPr lang="pt-BR" sz="2800" dirty="0">
                <a:solidFill>
                  <a:schemeClr val="accent1">
                    <a:lumMod val="50000"/>
                  </a:schemeClr>
                </a:solidFill>
                <a:latin typeface="Candara" panose="020E0502030303020204" pitchFamily="34" charset="0"/>
              </a:rPr>
              <a:t>de transição – </a:t>
            </a:r>
            <a:r>
              <a:rPr lang="pt-BR" sz="2800" b="1" dirty="0">
                <a:solidFill>
                  <a:schemeClr val="accent1">
                    <a:lumMod val="50000"/>
                  </a:schemeClr>
                </a:solidFill>
                <a:latin typeface="Candara" panose="020E0502030303020204" pitchFamily="34" charset="0"/>
              </a:rPr>
              <a:t>R</a:t>
            </a:r>
            <a:r>
              <a:rPr lang="pt-BR" sz="2800" b="1" dirty="0" smtClean="0">
                <a:solidFill>
                  <a:schemeClr val="accent1">
                    <a:lumMod val="50000"/>
                  </a:schemeClr>
                </a:solidFill>
                <a:latin typeface="Candara" panose="020E0502030303020204" pitchFamily="34" charset="0"/>
              </a:rPr>
              <a:t>PPS </a:t>
            </a:r>
            <a:endParaRPr lang="pt-BR" sz="2800" b="1" dirty="0">
              <a:solidFill>
                <a:schemeClr val="accent1">
                  <a:lumMod val="50000"/>
                </a:schemeClr>
              </a:solidFill>
              <a:latin typeface="Candara" panose="020E0502030303020204" pitchFamily="34" charset="0"/>
            </a:endParaRPr>
          </a:p>
        </p:txBody>
      </p:sp>
      <p:graphicFrame>
        <p:nvGraphicFramePr>
          <p:cNvPr id="2" name="Diagrama 1"/>
          <p:cNvGraphicFramePr/>
          <p:nvPr>
            <p:extLst>
              <p:ext uri="{D42A27DB-BD31-4B8C-83A1-F6EECF244321}">
                <p14:modId xmlns:p14="http://schemas.microsoft.com/office/powerpoint/2010/main" xmlns="" val="3548439200"/>
              </p:ext>
            </p:extLst>
          </p:nvPr>
        </p:nvGraphicFramePr>
        <p:xfrm>
          <a:off x="109275" y="1210525"/>
          <a:ext cx="6485835" cy="4652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1634490" y="5900786"/>
            <a:ext cx="8915400" cy="461665"/>
          </a:xfrm>
          <a:prstGeom prst="rect">
            <a:avLst/>
          </a:prstGeom>
          <a:noFill/>
        </p:spPr>
        <p:txBody>
          <a:bodyPr wrap="square" rtlCol="0">
            <a:spAutoFit/>
          </a:bodyPr>
          <a:lstStyle/>
          <a:p>
            <a:r>
              <a:rPr lang="pt-BR" sz="2400" dirty="0" smtClean="0">
                <a:solidFill>
                  <a:schemeClr val="accent1">
                    <a:lumMod val="50000"/>
                  </a:schemeClr>
                </a:solidFill>
              </a:rPr>
              <a:t>A pontuação cresce depois de 2020 e a idade a partir de 2022</a:t>
            </a:r>
            <a:endParaRPr lang="pt-BR" sz="2400" dirty="0">
              <a:solidFill>
                <a:schemeClr val="accent1">
                  <a:lumMod val="50000"/>
                </a:schemeClr>
              </a:solidFill>
            </a:endParaRPr>
          </a:p>
        </p:txBody>
      </p:sp>
      <p:grpSp>
        <p:nvGrpSpPr>
          <p:cNvPr id="11" name="Grupo 10"/>
          <p:cNvGrpSpPr/>
          <p:nvPr/>
        </p:nvGrpSpPr>
        <p:grpSpPr>
          <a:xfrm>
            <a:off x="7590673" y="1167806"/>
            <a:ext cx="3891502" cy="860931"/>
            <a:chOff x="2594332" y="1590"/>
            <a:chExt cx="3891502" cy="860931"/>
          </a:xfrm>
        </p:grpSpPr>
        <p:sp>
          <p:nvSpPr>
            <p:cNvPr id="12" name="Seta para a direita 11"/>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Seta para a direita 4"/>
            <p:cNvSpPr/>
            <p:nvPr/>
          </p:nvSpPr>
          <p:spPr>
            <a:xfrm>
              <a:off x="2594332" y="109206"/>
              <a:ext cx="3891501"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1600" b="1" kern="1200" dirty="0">
                  <a:latin typeface="Candara" panose="020E0502030303020204" pitchFamily="34" charset="0"/>
                </a:rPr>
                <a:t>Mulher </a:t>
              </a:r>
              <a:r>
                <a:rPr lang="pt-BR" sz="1600" b="1" kern="1200" dirty="0" smtClean="0">
                  <a:latin typeface="Candara" panose="020E0502030303020204" pitchFamily="34" charset="0"/>
                </a:rPr>
                <a:t>51, em 2019, e 52 depois de 2022  </a:t>
              </a:r>
            </a:p>
            <a:p>
              <a:pPr marL="228600" lvl="1" indent="-228600" algn="l" defTabSz="889000">
                <a:lnSpc>
                  <a:spcPct val="90000"/>
                </a:lnSpc>
                <a:spcBef>
                  <a:spcPct val="0"/>
                </a:spcBef>
                <a:spcAft>
                  <a:spcPct val="15000"/>
                </a:spcAft>
                <a:buChar char="••"/>
              </a:pPr>
              <a:r>
                <a:rPr lang="pt-BR" sz="1600" b="1" kern="1200" dirty="0" smtClean="0">
                  <a:solidFill>
                    <a:schemeClr val="tx1"/>
                  </a:solidFill>
                  <a:latin typeface="Candara" panose="020E0502030303020204" pitchFamily="34" charset="0"/>
                </a:rPr>
                <a:t>Homem </a:t>
              </a:r>
              <a:r>
                <a:rPr lang="pt-BR" sz="1600" b="1" dirty="0" smtClean="0">
                  <a:solidFill>
                    <a:schemeClr val="tx1"/>
                  </a:solidFill>
                  <a:latin typeface="Candara" panose="020E0502030303020204" pitchFamily="34" charset="0"/>
                </a:rPr>
                <a:t>56, em 2019, e </a:t>
              </a:r>
              <a:r>
                <a:rPr lang="pt-BR" sz="1600" b="1" dirty="0">
                  <a:solidFill>
                    <a:schemeClr val="tx1"/>
                  </a:solidFill>
                  <a:latin typeface="Candara" panose="020E0502030303020204" pitchFamily="34" charset="0"/>
                </a:rPr>
                <a:t>5</a:t>
              </a:r>
              <a:r>
                <a:rPr lang="pt-BR" sz="1600" b="1" dirty="0" smtClean="0">
                  <a:solidFill>
                    <a:schemeClr val="tx1"/>
                  </a:solidFill>
                  <a:latin typeface="Candara" panose="020E0502030303020204" pitchFamily="34" charset="0"/>
                </a:rPr>
                <a:t>7 depois de 2022</a:t>
              </a:r>
              <a:endParaRPr lang="pt-BR" sz="1600" b="1" kern="1200" dirty="0">
                <a:solidFill>
                  <a:schemeClr val="tx1"/>
                </a:solidFill>
                <a:latin typeface="Candara" panose="020E0502030303020204" pitchFamily="34" charset="0"/>
              </a:endParaRPr>
            </a:p>
          </p:txBody>
        </p:sp>
      </p:grpSp>
      <p:grpSp>
        <p:nvGrpSpPr>
          <p:cNvPr id="14" name="Grupo 13"/>
          <p:cNvGrpSpPr/>
          <p:nvPr/>
        </p:nvGrpSpPr>
        <p:grpSpPr>
          <a:xfrm>
            <a:off x="7590675" y="2092778"/>
            <a:ext cx="3891501" cy="860931"/>
            <a:chOff x="2594333" y="1590"/>
            <a:chExt cx="3891501" cy="860931"/>
          </a:xfrm>
        </p:grpSpPr>
        <p:sp>
          <p:nvSpPr>
            <p:cNvPr id="15" name="Seta para a direita 14"/>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Seta para a direita 4"/>
            <p:cNvSpPr/>
            <p:nvPr/>
          </p:nvSpPr>
          <p:spPr>
            <a:xfrm>
              <a:off x="2594333" y="109206"/>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b="1" kern="1200" dirty="0">
                  <a:latin typeface="Candara" panose="020E0502030303020204" pitchFamily="34" charset="0"/>
                </a:rPr>
                <a:t>Mulher </a:t>
              </a:r>
              <a:r>
                <a:rPr lang="pt-BR" b="1" dirty="0" smtClean="0">
                  <a:latin typeface="Candara" panose="020E0502030303020204" pitchFamily="34" charset="0"/>
                </a:rPr>
                <a:t>25 como professora</a:t>
              </a:r>
              <a:endParaRPr lang="pt-BR" b="1" kern="1200" dirty="0">
                <a:latin typeface="Candara" panose="020E0502030303020204" pitchFamily="34" charset="0"/>
              </a:endParaRPr>
            </a:p>
            <a:p>
              <a:pPr marL="228600" lvl="1" indent="-228600" algn="l" defTabSz="889000">
                <a:lnSpc>
                  <a:spcPct val="90000"/>
                </a:lnSpc>
                <a:spcBef>
                  <a:spcPct val="0"/>
                </a:spcBef>
                <a:spcAft>
                  <a:spcPct val="15000"/>
                </a:spcAft>
                <a:buChar char="••"/>
              </a:pPr>
              <a:r>
                <a:rPr lang="pt-BR" b="1" kern="1200" dirty="0" smtClean="0">
                  <a:latin typeface="Candara" panose="020E0502030303020204" pitchFamily="34" charset="0"/>
                </a:rPr>
                <a:t>Homem 30 como professor</a:t>
              </a:r>
              <a:endParaRPr lang="pt-BR" b="1" kern="1200" dirty="0">
                <a:latin typeface="Candara" panose="020E0502030303020204" pitchFamily="34" charset="0"/>
              </a:endParaRPr>
            </a:p>
          </p:txBody>
        </p:sp>
      </p:grpSp>
      <p:grpSp>
        <p:nvGrpSpPr>
          <p:cNvPr id="17" name="Grupo 16"/>
          <p:cNvGrpSpPr/>
          <p:nvPr/>
        </p:nvGrpSpPr>
        <p:grpSpPr>
          <a:xfrm>
            <a:off x="7590676" y="3031962"/>
            <a:ext cx="3891501" cy="860931"/>
            <a:chOff x="2594333" y="1590"/>
            <a:chExt cx="3891501" cy="860931"/>
          </a:xfrm>
        </p:grpSpPr>
        <p:sp>
          <p:nvSpPr>
            <p:cNvPr id="18" name="Seta para a direita 17"/>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Seta para a direita 4"/>
            <p:cNvSpPr/>
            <p:nvPr/>
          </p:nvSpPr>
          <p:spPr>
            <a:xfrm>
              <a:off x="2594333" y="109206"/>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b="1" kern="1200" dirty="0" smtClean="0">
                  <a:solidFill>
                    <a:schemeClr val="tx1"/>
                  </a:solidFill>
                  <a:latin typeface="Candara" panose="020E0502030303020204" pitchFamily="34" charset="0"/>
                </a:rPr>
                <a:t>20 anos no serviço público </a:t>
              </a:r>
              <a:endParaRPr lang="pt-BR" b="1" kern="1200" dirty="0">
                <a:solidFill>
                  <a:schemeClr val="tx1"/>
                </a:solidFill>
                <a:latin typeface="Candara" panose="020E0502030303020204" pitchFamily="34" charset="0"/>
              </a:endParaRPr>
            </a:p>
          </p:txBody>
        </p:sp>
      </p:grpSp>
      <p:grpSp>
        <p:nvGrpSpPr>
          <p:cNvPr id="20" name="Grupo 19"/>
          <p:cNvGrpSpPr/>
          <p:nvPr/>
        </p:nvGrpSpPr>
        <p:grpSpPr>
          <a:xfrm>
            <a:off x="7590676" y="5017946"/>
            <a:ext cx="3891502" cy="860931"/>
            <a:chOff x="2594332" y="1590"/>
            <a:chExt cx="3891502" cy="860931"/>
          </a:xfrm>
        </p:grpSpPr>
        <p:sp>
          <p:nvSpPr>
            <p:cNvPr id="21" name="Seta para a direita 20"/>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2" name="Seta para a direita 4"/>
            <p:cNvSpPr/>
            <p:nvPr/>
          </p:nvSpPr>
          <p:spPr>
            <a:xfrm>
              <a:off x="2594332" y="109206"/>
              <a:ext cx="3725023"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1700" b="1" dirty="0" smtClean="0">
                  <a:latin typeface="Candara" panose="020E0502030303020204" pitchFamily="34" charset="0"/>
                </a:rPr>
                <a:t>Professora 81 até </a:t>
              </a:r>
              <a:r>
                <a:rPr lang="pt-BR" sz="1700" b="1" dirty="0" smtClean="0">
                  <a:solidFill>
                    <a:schemeClr val="tx1"/>
                  </a:solidFill>
                  <a:latin typeface="Candara" panose="020E0502030303020204" pitchFamily="34" charset="0"/>
                </a:rPr>
                <a:t>92 pontos </a:t>
              </a:r>
              <a:r>
                <a:rPr lang="pt-BR" sz="1500" b="1" dirty="0" smtClean="0">
                  <a:solidFill>
                    <a:schemeClr val="tx1"/>
                  </a:solidFill>
                  <a:latin typeface="Candara" panose="020E0502030303020204" pitchFamily="34" charset="0"/>
                </a:rPr>
                <a:t>(reduziu)</a:t>
              </a:r>
              <a:endParaRPr lang="pt-BR" sz="1500" b="1" kern="1200" dirty="0">
                <a:solidFill>
                  <a:schemeClr val="tx1"/>
                </a:solidFill>
                <a:latin typeface="Candara" panose="020E0502030303020204" pitchFamily="34" charset="0"/>
              </a:endParaRPr>
            </a:p>
            <a:p>
              <a:pPr marL="228600" lvl="1" indent="-228600" algn="l" defTabSz="889000">
                <a:lnSpc>
                  <a:spcPct val="90000"/>
                </a:lnSpc>
                <a:spcBef>
                  <a:spcPct val="0"/>
                </a:spcBef>
                <a:spcAft>
                  <a:spcPct val="15000"/>
                </a:spcAft>
                <a:buChar char="••"/>
              </a:pPr>
              <a:r>
                <a:rPr lang="pt-BR" sz="1700" b="1" dirty="0" smtClean="0">
                  <a:latin typeface="Candara" panose="020E0502030303020204" pitchFamily="34" charset="0"/>
                </a:rPr>
                <a:t>Professor 91 até 100 pontos </a:t>
              </a:r>
              <a:endParaRPr lang="pt-BR" sz="1700" b="1" kern="1200" dirty="0">
                <a:latin typeface="Candara" panose="020E0502030303020204" pitchFamily="34" charset="0"/>
              </a:endParaRPr>
            </a:p>
          </p:txBody>
        </p:sp>
      </p:grpSp>
      <p:grpSp>
        <p:nvGrpSpPr>
          <p:cNvPr id="23" name="Grupo 22"/>
          <p:cNvGrpSpPr/>
          <p:nvPr/>
        </p:nvGrpSpPr>
        <p:grpSpPr>
          <a:xfrm>
            <a:off x="7590676" y="4049399"/>
            <a:ext cx="3891501" cy="860931"/>
            <a:chOff x="2594333" y="1590"/>
            <a:chExt cx="3891501" cy="860931"/>
          </a:xfrm>
        </p:grpSpPr>
        <p:sp>
          <p:nvSpPr>
            <p:cNvPr id="24" name="Seta para a direita 23"/>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Seta para a direita 4"/>
            <p:cNvSpPr/>
            <p:nvPr/>
          </p:nvSpPr>
          <p:spPr>
            <a:xfrm>
              <a:off x="2594333" y="109206"/>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solidFill>
                    <a:schemeClr val="tx1"/>
                  </a:solidFill>
                  <a:latin typeface="Candara" panose="020E0502030303020204" pitchFamily="34" charset="0"/>
                </a:rPr>
                <a:t>5 anos </a:t>
              </a:r>
              <a:endParaRPr lang="pt-BR" sz="2000" b="1" kern="1200" dirty="0">
                <a:solidFill>
                  <a:schemeClr val="tx1"/>
                </a:solidFill>
                <a:latin typeface="Candara" panose="020E0502030303020204" pitchFamily="34" charset="0"/>
              </a:endParaRPr>
            </a:p>
          </p:txBody>
        </p:sp>
      </p:grpSp>
      <p:sp>
        <p:nvSpPr>
          <p:cNvPr id="5" name="CaixaDeTexto 4"/>
          <p:cNvSpPr txBox="1"/>
          <p:nvPr/>
        </p:nvSpPr>
        <p:spPr>
          <a:xfrm>
            <a:off x="7590674" y="518673"/>
            <a:ext cx="4411985" cy="400110"/>
          </a:xfrm>
          <a:prstGeom prst="rect">
            <a:avLst/>
          </a:prstGeom>
          <a:noFill/>
        </p:spPr>
        <p:txBody>
          <a:bodyPr wrap="square" rtlCol="0">
            <a:spAutoFit/>
          </a:bodyPr>
          <a:lstStyle/>
          <a:p>
            <a:r>
              <a:rPr lang="pt-BR" sz="2000" dirty="0" smtClean="0">
                <a:solidFill>
                  <a:schemeClr val="accent1">
                    <a:lumMod val="50000"/>
                  </a:schemeClr>
                </a:solidFill>
              </a:rPr>
              <a:t>Mas e se for professor ou professora? </a:t>
            </a:r>
            <a:endParaRPr lang="pt-BR" sz="2000" dirty="0">
              <a:solidFill>
                <a:schemeClr val="accent1">
                  <a:lumMod val="50000"/>
                </a:schemeClr>
              </a:solidFill>
            </a:endParaRPr>
          </a:p>
        </p:txBody>
      </p:sp>
      <p:sp>
        <p:nvSpPr>
          <p:cNvPr id="30" name="CaixaDeTexto 29"/>
          <p:cNvSpPr txBox="1"/>
          <p:nvPr/>
        </p:nvSpPr>
        <p:spPr>
          <a:xfrm>
            <a:off x="109275" y="464589"/>
            <a:ext cx="6094675" cy="707886"/>
          </a:xfrm>
          <a:prstGeom prst="rect">
            <a:avLst/>
          </a:prstGeom>
          <a:noFill/>
        </p:spPr>
        <p:txBody>
          <a:bodyPr wrap="square" rtlCol="0">
            <a:spAutoFit/>
          </a:bodyPr>
          <a:lstStyle/>
          <a:p>
            <a:r>
              <a:rPr lang="pt-BR" sz="2000" dirty="0" smtClean="0">
                <a:solidFill>
                  <a:schemeClr val="accent1">
                    <a:lumMod val="50000"/>
                  </a:schemeClr>
                </a:solidFill>
              </a:rPr>
              <a:t>Os servidores públicos precisam preencher todos os seguintes requisitos:   </a:t>
            </a:r>
            <a:endParaRPr lang="pt-BR" sz="2000" dirty="0">
              <a:solidFill>
                <a:schemeClr val="accent1">
                  <a:lumMod val="50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8"/>
          <p:cNvSpPr txBox="1">
            <a:spLocks/>
          </p:cNvSpPr>
          <p:nvPr/>
        </p:nvSpPr>
        <p:spPr>
          <a:xfrm>
            <a:off x="0" y="0"/>
            <a:ext cx="10396538" cy="608319"/>
          </a:xfrm>
          <a:prstGeom prst="rect">
            <a:avLst/>
          </a:prstGeom>
        </p:spPr>
        <p:txBody>
          <a:bodyPr anchor="ctr">
            <a:normAutofit/>
          </a:bodyPr>
          <a:lst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a:lstStyle>
          <a:p>
            <a:pPr fontAlgn="auto">
              <a:spcAft>
                <a:spcPts val="0"/>
              </a:spcAft>
              <a:defRPr/>
            </a:pPr>
            <a:r>
              <a:rPr lang="pt-BR" sz="2800" dirty="0" smtClean="0">
                <a:solidFill>
                  <a:schemeClr val="accent1">
                    <a:lumMod val="50000"/>
                  </a:schemeClr>
                </a:solidFill>
                <a:latin typeface="Candara" panose="020E0502030303020204" pitchFamily="34" charset="0"/>
              </a:rPr>
              <a:t>regras </a:t>
            </a:r>
            <a:r>
              <a:rPr lang="pt-BR" sz="2800" dirty="0">
                <a:solidFill>
                  <a:schemeClr val="accent1">
                    <a:lumMod val="50000"/>
                  </a:schemeClr>
                </a:solidFill>
                <a:latin typeface="Candara" panose="020E0502030303020204" pitchFamily="34" charset="0"/>
              </a:rPr>
              <a:t>de transição – </a:t>
            </a:r>
            <a:r>
              <a:rPr lang="pt-BR" sz="2800" b="1" dirty="0" err="1">
                <a:solidFill>
                  <a:schemeClr val="accent1">
                    <a:lumMod val="50000"/>
                  </a:schemeClr>
                </a:solidFill>
                <a:latin typeface="Candara" panose="020E0502030303020204" pitchFamily="34" charset="0"/>
              </a:rPr>
              <a:t>rPPS</a:t>
            </a:r>
            <a:r>
              <a:rPr lang="pt-BR" sz="2800" dirty="0">
                <a:solidFill>
                  <a:schemeClr val="accent1">
                    <a:lumMod val="50000"/>
                  </a:schemeClr>
                </a:solidFill>
                <a:latin typeface="Candara" panose="020E0502030303020204" pitchFamily="34" charset="0"/>
              </a:rPr>
              <a:t> </a:t>
            </a:r>
            <a:endParaRPr lang="pt-BR" sz="2800" dirty="0">
              <a:solidFill>
                <a:schemeClr val="accent1">
                  <a:lumMod val="50000"/>
                </a:schemeClr>
              </a:solidFill>
            </a:endParaRPr>
          </a:p>
        </p:txBody>
      </p:sp>
      <p:sp>
        <p:nvSpPr>
          <p:cNvPr id="6" name="CaixaDeTexto 5"/>
          <p:cNvSpPr txBox="1"/>
          <p:nvPr/>
        </p:nvSpPr>
        <p:spPr>
          <a:xfrm>
            <a:off x="428625" y="623531"/>
            <a:ext cx="7619384" cy="461665"/>
          </a:xfrm>
          <a:prstGeom prst="rect">
            <a:avLst/>
          </a:prstGeom>
          <a:noFill/>
        </p:spPr>
        <p:txBody>
          <a:bodyPr wrap="square" rtlCol="0">
            <a:spAutoFit/>
          </a:bodyPr>
          <a:lstStyle/>
          <a:p>
            <a:r>
              <a:rPr lang="pt-BR" sz="2400" dirty="0" smtClean="0">
                <a:cs typeface="Courier New" pitchFamily="49" charset="0"/>
              </a:rPr>
              <a:t>Os pontos exigidos aumentam com o passar dos anos</a:t>
            </a:r>
            <a:endParaRPr lang="pt-BR" sz="2400" dirty="0">
              <a:cs typeface="Courier New" pitchFamily="49" charset="0"/>
            </a:endParaRPr>
          </a:p>
        </p:txBody>
      </p:sp>
      <p:pic>
        <p:nvPicPr>
          <p:cNvPr id="8" name="Imagem 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2963" t="23519" r="6667" b="51481"/>
          <a:stretch/>
        </p:blipFill>
        <p:spPr>
          <a:xfrm>
            <a:off x="428624" y="1183714"/>
            <a:ext cx="1209401" cy="1484265"/>
          </a:xfrm>
          <a:prstGeom prst="rect">
            <a:avLst/>
          </a:prstGeom>
        </p:spPr>
      </p:pic>
      <p:graphicFrame>
        <p:nvGraphicFramePr>
          <p:cNvPr id="4" name="Tabela 3"/>
          <p:cNvGraphicFramePr>
            <a:graphicFrameLocks noGrp="1"/>
          </p:cNvGraphicFramePr>
          <p:nvPr>
            <p:extLst>
              <p:ext uri="{D42A27DB-BD31-4B8C-83A1-F6EECF244321}">
                <p14:modId xmlns:p14="http://schemas.microsoft.com/office/powerpoint/2010/main" xmlns="" val="1506023538"/>
              </p:ext>
            </p:extLst>
          </p:nvPr>
        </p:nvGraphicFramePr>
        <p:xfrm>
          <a:off x="1738891" y="1750517"/>
          <a:ext cx="9325345" cy="756000"/>
        </p:xfrm>
        <a:graphic>
          <a:graphicData uri="http://schemas.openxmlformats.org/drawingml/2006/table">
            <a:tbl>
              <a:tblPr>
                <a:tableStyleId>{5C22544A-7EE6-4342-B048-85BDC9FD1C3A}</a:tableStyleId>
              </a:tblPr>
              <a:tblGrid>
                <a:gridCol w="682287"/>
                <a:gridCol w="637423"/>
                <a:gridCol w="746317"/>
                <a:gridCol w="739926"/>
                <a:gridCol w="592672"/>
                <a:gridCol w="592672"/>
                <a:gridCol w="592672"/>
                <a:gridCol w="592672"/>
                <a:gridCol w="592672"/>
                <a:gridCol w="592672"/>
                <a:gridCol w="592672"/>
                <a:gridCol w="592672"/>
                <a:gridCol w="592672"/>
                <a:gridCol w="592672"/>
                <a:gridCol w="592672"/>
              </a:tblGrid>
              <a:tr h="378000">
                <a:tc>
                  <a:txBody>
                    <a:bodyPr/>
                    <a:lstStyle/>
                    <a:p>
                      <a:pPr algn="ctr" fontAlgn="ctr"/>
                      <a:r>
                        <a:rPr lang="pt-BR" sz="2000" u="none" strike="noStrike" dirty="0">
                          <a:effectLst/>
                        </a:rPr>
                        <a:t>2019</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2020</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2021</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2022</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2023</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2024</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2025</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2026</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2027</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2028</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2029</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2030</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2031</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2032</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2033</a:t>
                      </a:r>
                      <a:endParaRPr lang="pt-BR" sz="20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r h="378000">
                <a:tc>
                  <a:txBody>
                    <a:bodyPr/>
                    <a:lstStyle/>
                    <a:p>
                      <a:pPr algn="ctr" fontAlgn="ctr"/>
                      <a:r>
                        <a:rPr lang="pt-BR" sz="2400" u="none" strike="noStrike">
                          <a:effectLst/>
                        </a:rPr>
                        <a:t>86</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dirty="0">
                          <a:effectLst/>
                        </a:rPr>
                        <a:t>87</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88</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89</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90</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91</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92</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93</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94</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95</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96</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97</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a:effectLst/>
                        </a:rPr>
                        <a:t>98</a:t>
                      </a:r>
                      <a:endParaRPr lang="pt-BR" sz="2400" b="0" i="0" u="none" strike="noStrike">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dirty="0">
                          <a:effectLst/>
                        </a:rPr>
                        <a:t>99</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2">
                        <a:lumMod val="60000"/>
                        <a:lumOff val="40000"/>
                      </a:schemeClr>
                    </a:solidFill>
                  </a:tcPr>
                </a:tc>
                <a:tc>
                  <a:txBody>
                    <a:bodyPr/>
                    <a:lstStyle/>
                    <a:p>
                      <a:pPr algn="ctr" fontAlgn="ctr"/>
                      <a:r>
                        <a:rPr lang="pt-BR" sz="2400" u="none" strike="noStrike" dirty="0">
                          <a:effectLst/>
                        </a:rPr>
                        <a:t>100</a:t>
                      </a:r>
                      <a:endParaRPr lang="pt-BR" sz="24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r>
            </a:tbl>
          </a:graphicData>
        </a:graphic>
      </p:graphicFrame>
      <p:pic>
        <p:nvPicPr>
          <p:cNvPr id="11" name="Imagem 10"/>
          <p:cNvPicPr>
            <a:picLocks noChangeAspect="1"/>
          </p:cNvPicPr>
          <p:nvPr/>
        </p:nvPicPr>
        <p:blipFill rotWithShape="1">
          <a:blip r:embed="rId4" cstate="print">
            <a:clrChange>
              <a:clrFrom>
                <a:srgbClr val="DBE5EF"/>
              </a:clrFrom>
              <a:clrTo>
                <a:srgbClr val="DBE5EF">
                  <a:alpha val="0"/>
                </a:srgbClr>
              </a:clrTo>
            </a:clrChange>
            <a:extLst>
              <a:ext uri="{28A0092B-C50C-407E-A947-70E740481C1C}">
                <a14:useLocalDpi xmlns:a14="http://schemas.microsoft.com/office/drawing/2010/main" xmlns="" val="0"/>
              </a:ext>
            </a:extLst>
          </a:blip>
          <a:srcRect l="36296" t="15185" r="36667" b="60185"/>
          <a:stretch/>
        </p:blipFill>
        <p:spPr>
          <a:xfrm>
            <a:off x="159730" y="3343713"/>
            <a:ext cx="1655898" cy="1508455"/>
          </a:xfrm>
          <a:prstGeom prst="rect">
            <a:avLst/>
          </a:prstGeom>
        </p:spPr>
      </p:pic>
      <p:graphicFrame>
        <p:nvGraphicFramePr>
          <p:cNvPr id="5" name="Tabela 4"/>
          <p:cNvGraphicFramePr>
            <a:graphicFrameLocks noGrp="1"/>
          </p:cNvGraphicFramePr>
          <p:nvPr>
            <p:extLst>
              <p:ext uri="{D42A27DB-BD31-4B8C-83A1-F6EECF244321}">
                <p14:modId xmlns:p14="http://schemas.microsoft.com/office/powerpoint/2010/main" xmlns="" val="1169975293"/>
              </p:ext>
            </p:extLst>
          </p:nvPr>
        </p:nvGraphicFramePr>
        <p:xfrm>
          <a:off x="1748836" y="3888815"/>
          <a:ext cx="9315404" cy="769778"/>
        </p:xfrm>
        <a:graphic>
          <a:graphicData uri="http://schemas.openxmlformats.org/drawingml/2006/table">
            <a:tbl>
              <a:tblPr>
                <a:tableStyleId>{5C22544A-7EE6-4342-B048-85BDC9FD1C3A}</a:tableStyleId>
              </a:tblPr>
              <a:tblGrid>
                <a:gridCol w="685754"/>
                <a:gridCol w="662940"/>
                <a:gridCol w="560070"/>
                <a:gridCol w="788588"/>
                <a:gridCol w="644057"/>
                <a:gridCol w="645617"/>
                <a:gridCol w="592042"/>
                <a:gridCol w="592042"/>
                <a:gridCol w="592042"/>
                <a:gridCol w="592042"/>
                <a:gridCol w="592042"/>
                <a:gridCol w="592042"/>
                <a:gridCol w="592042"/>
                <a:gridCol w="592042"/>
                <a:gridCol w="592042"/>
              </a:tblGrid>
              <a:tr h="384889">
                <a:tc>
                  <a:txBody>
                    <a:bodyPr/>
                    <a:lstStyle/>
                    <a:p>
                      <a:pPr algn="ctr" fontAlgn="ctr"/>
                      <a:r>
                        <a:rPr lang="pt-BR" sz="2000" u="none" strike="noStrike" dirty="0">
                          <a:effectLst/>
                        </a:rPr>
                        <a:t>2019</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2020</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2021</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2022</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2023</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2024</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a:effectLst/>
                        </a:rPr>
                        <a:t>2025</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2026</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2027</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2028</a:t>
                      </a:r>
                      <a:endParaRPr lang="pt-BR" sz="2000" b="0" i="0" u="none" strike="noStrike" dirty="0">
                        <a:solidFill>
                          <a:srgbClr val="000000"/>
                        </a:solidFill>
                        <a:effectLst/>
                        <a:latin typeface="Calibri" panose="020F0502020204030204" pitchFamily="34" charset="0"/>
                      </a:endParaRPr>
                    </a:p>
                  </a:txBody>
                  <a:tcPr marL="9525" marR="9525" marT="9525" marB="0" anchor="ctr">
                    <a:solidFill>
                      <a:schemeClr val="accent2"/>
                    </a:solidFill>
                  </a:tcPr>
                </a:tc>
                <a:tc>
                  <a:txBody>
                    <a:bodyPr/>
                    <a:lstStyle/>
                    <a:p>
                      <a:pPr algn="ctr" fontAlgn="ctr"/>
                      <a:r>
                        <a:rPr lang="pt-BR" sz="2000" u="none" strike="noStrike" dirty="0">
                          <a:effectLst/>
                        </a:rPr>
                        <a:t>2029</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2030</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2031</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a:effectLst/>
                        </a:rPr>
                        <a:t>2032</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2033</a:t>
                      </a:r>
                      <a:endParaRPr lang="pt-BR" sz="2000" b="0" i="0" u="none" strike="noStrike" dirty="0">
                        <a:solidFill>
                          <a:srgbClr val="000000"/>
                        </a:solidFill>
                        <a:effectLst/>
                        <a:latin typeface="Calibri" panose="020F0502020204030204" pitchFamily="34" charset="0"/>
                      </a:endParaRPr>
                    </a:p>
                  </a:txBody>
                  <a:tcPr marL="9525" marR="9525" marT="9525" marB="0" anchor="ctr"/>
                </a:tc>
              </a:tr>
              <a:tr h="384889">
                <a:tc>
                  <a:txBody>
                    <a:bodyPr/>
                    <a:lstStyle/>
                    <a:p>
                      <a:pPr algn="ctr" fontAlgn="b"/>
                      <a:r>
                        <a:rPr lang="pt-BR" sz="2400" u="none" strike="noStrike">
                          <a:effectLst/>
                        </a:rPr>
                        <a:t>96</a:t>
                      </a:r>
                      <a:endParaRPr lang="pt-BR" sz="24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a:effectLst/>
                        </a:rPr>
                        <a:t>97</a:t>
                      </a:r>
                      <a:endParaRPr lang="pt-BR" sz="24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98</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a:effectLst/>
                        </a:rPr>
                        <a:t>99</a:t>
                      </a:r>
                      <a:endParaRPr lang="pt-BR" sz="24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100</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a:effectLst/>
                        </a:rPr>
                        <a:t>101</a:t>
                      </a:r>
                      <a:endParaRPr lang="pt-BR" sz="2400" b="0" i="0" u="none" strike="noStrike">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102</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103</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104</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105</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accent2"/>
                    </a:solidFill>
                  </a:tcPr>
                </a:tc>
                <a:tc>
                  <a:txBody>
                    <a:bodyPr/>
                    <a:lstStyle/>
                    <a:p>
                      <a:pPr algn="ctr" fontAlgn="b"/>
                      <a:r>
                        <a:rPr lang="pt-BR" sz="2400" u="none" strike="noStrike" dirty="0">
                          <a:effectLst/>
                        </a:rPr>
                        <a:t>105</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105</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105</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105</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c>
                  <a:txBody>
                    <a:bodyPr/>
                    <a:lstStyle/>
                    <a:p>
                      <a:pPr algn="ctr" fontAlgn="b"/>
                      <a:r>
                        <a:rPr lang="pt-BR" sz="2400" u="none" strike="noStrike" dirty="0">
                          <a:effectLst/>
                        </a:rPr>
                        <a:t>105</a:t>
                      </a:r>
                      <a:endParaRPr lang="pt-BR" sz="2400" b="0" i="0" u="none" strike="noStrike" dirty="0">
                        <a:solidFill>
                          <a:srgbClr val="000000"/>
                        </a:solidFill>
                        <a:effectLst/>
                        <a:latin typeface="Calibri" panose="020F0502020204030204" pitchFamily="34" charset="0"/>
                      </a:endParaRPr>
                    </a:p>
                  </a:txBody>
                  <a:tcPr marL="9525" marR="9525" marT="9525" marB="0" anchor="b">
                    <a:solidFill>
                      <a:schemeClr val="bg2">
                        <a:lumMod val="90000"/>
                      </a:schemeClr>
                    </a:solidFill>
                  </a:tcPr>
                </a:tc>
              </a:tr>
            </a:tbl>
          </a:graphicData>
        </a:graphic>
      </p:graphicFrame>
      <p:sp>
        <p:nvSpPr>
          <p:cNvPr id="13" name="CaixaDeTexto 12"/>
          <p:cNvSpPr txBox="1"/>
          <p:nvPr/>
        </p:nvSpPr>
        <p:spPr>
          <a:xfrm>
            <a:off x="603306" y="5394960"/>
            <a:ext cx="11201288" cy="461665"/>
          </a:xfrm>
          <a:prstGeom prst="rect">
            <a:avLst/>
          </a:prstGeom>
          <a:noFill/>
        </p:spPr>
        <p:txBody>
          <a:bodyPr wrap="square" rtlCol="0">
            <a:spAutoFit/>
          </a:bodyPr>
          <a:lstStyle/>
          <a:p>
            <a:r>
              <a:rPr lang="pt-BR" sz="2400" dirty="0" smtClean="0"/>
              <a:t>Para as professoras e professores o somatório dos pontos é igual ao Regime Geral. </a:t>
            </a:r>
            <a:endParaRPr lang="pt-BR" sz="2400" dirty="0"/>
          </a:p>
        </p:txBody>
      </p:sp>
      <p:cxnSp>
        <p:nvCxnSpPr>
          <p:cNvPr id="15" name="Conector de seta reta 14"/>
          <p:cNvCxnSpPr/>
          <p:nvPr/>
        </p:nvCxnSpPr>
        <p:spPr>
          <a:xfrm>
            <a:off x="1748836" y="1632382"/>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1647451" y="1217060"/>
            <a:ext cx="9704388" cy="400110"/>
          </a:xfrm>
          <a:prstGeom prst="rect">
            <a:avLst/>
          </a:prstGeom>
          <a:noFill/>
        </p:spPr>
        <p:txBody>
          <a:bodyPr>
            <a:spAutoFit/>
          </a:bodyPr>
          <a:lstStyle/>
          <a:p>
            <a:pPr fontAlgn="auto">
              <a:spcBef>
                <a:spcPts val="0"/>
              </a:spcBef>
              <a:spcAft>
                <a:spcPts val="0"/>
              </a:spcAft>
              <a:defRPr/>
            </a:pPr>
            <a:r>
              <a:rPr lang="pt-BR" sz="2000" b="1" dirty="0" smtClean="0">
                <a:solidFill>
                  <a:schemeClr val="accent1">
                    <a:lumMod val="50000"/>
                  </a:schemeClr>
                </a:solidFill>
                <a:latin typeface="+mn-lt"/>
                <a:cs typeface="+mn-cs"/>
              </a:rPr>
              <a:t>Anos</a:t>
            </a:r>
            <a:endParaRPr lang="pt-BR" sz="2000" b="1" dirty="0">
              <a:solidFill>
                <a:schemeClr val="accent1">
                  <a:lumMod val="50000"/>
                </a:schemeClr>
              </a:solidFill>
              <a:latin typeface="+mn-lt"/>
              <a:cs typeface="+mn-cs"/>
            </a:endParaRPr>
          </a:p>
        </p:txBody>
      </p:sp>
      <p:cxnSp>
        <p:nvCxnSpPr>
          <p:cNvPr id="17" name="Conector de seta reta 16"/>
          <p:cNvCxnSpPr/>
          <p:nvPr/>
        </p:nvCxnSpPr>
        <p:spPr>
          <a:xfrm>
            <a:off x="1738891" y="2667980"/>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CaixaDeTexto 8"/>
          <p:cNvSpPr txBox="1">
            <a:spLocks noChangeArrowheads="1"/>
          </p:cNvSpPr>
          <p:nvPr/>
        </p:nvSpPr>
        <p:spPr bwMode="auto">
          <a:xfrm>
            <a:off x="1647451" y="2700931"/>
            <a:ext cx="97043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000" dirty="0" smtClean="0">
                <a:latin typeface="Impact" pitchFamily="34" charset="0"/>
              </a:rPr>
              <a:t>Pontos</a:t>
            </a:r>
            <a:endParaRPr lang="pt-BR" sz="2000" dirty="0">
              <a:latin typeface="Impact" pitchFamily="34" charset="0"/>
            </a:endParaRPr>
          </a:p>
        </p:txBody>
      </p:sp>
      <p:sp>
        <p:nvSpPr>
          <p:cNvPr id="19" name="CaixaDeTexto 18"/>
          <p:cNvSpPr txBox="1"/>
          <p:nvPr/>
        </p:nvSpPr>
        <p:spPr>
          <a:xfrm>
            <a:off x="1647451" y="3390223"/>
            <a:ext cx="9704388" cy="400110"/>
          </a:xfrm>
          <a:prstGeom prst="rect">
            <a:avLst/>
          </a:prstGeom>
          <a:noFill/>
        </p:spPr>
        <p:txBody>
          <a:bodyPr>
            <a:spAutoFit/>
          </a:bodyPr>
          <a:lstStyle/>
          <a:p>
            <a:pPr fontAlgn="auto">
              <a:spcBef>
                <a:spcPts val="0"/>
              </a:spcBef>
              <a:spcAft>
                <a:spcPts val="0"/>
              </a:spcAft>
              <a:defRPr/>
            </a:pPr>
            <a:r>
              <a:rPr lang="pt-BR" sz="2000" b="1" dirty="0" smtClean="0">
                <a:solidFill>
                  <a:schemeClr val="accent1">
                    <a:lumMod val="50000"/>
                  </a:schemeClr>
                </a:solidFill>
                <a:latin typeface="+mn-lt"/>
                <a:cs typeface="+mn-cs"/>
              </a:rPr>
              <a:t>Anos</a:t>
            </a:r>
            <a:endParaRPr lang="pt-BR" sz="2000" b="1" dirty="0">
              <a:solidFill>
                <a:schemeClr val="accent1">
                  <a:lumMod val="50000"/>
                </a:schemeClr>
              </a:solidFill>
              <a:latin typeface="+mn-lt"/>
              <a:cs typeface="+mn-cs"/>
            </a:endParaRPr>
          </a:p>
        </p:txBody>
      </p:sp>
      <p:cxnSp>
        <p:nvCxnSpPr>
          <p:cNvPr id="20" name="Conector de seta reta 19"/>
          <p:cNvCxnSpPr/>
          <p:nvPr/>
        </p:nvCxnSpPr>
        <p:spPr>
          <a:xfrm>
            <a:off x="1738890" y="3757640"/>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p:nvPr/>
        </p:nvCxnSpPr>
        <p:spPr>
          <a:xfrm>
            <a:off x="1738889" y="4767290"/>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22" name="CaixaDeTexto 8"/>
          <p:cNvSpPr txBox="1">
            <a:spLocks noChangeArrowheads="1"/>
          </p:cNvSpPr>
          <p:nvPr/>
        </p:nvSpPr>
        <p:spPr bwMode="auto">
          <a:xfrm>
            <a:off x="1647451" y="4842207"/>
            <a:ext cx="97043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000" dirty="0" smtClean="0">
                <a:latin typeface="Impact" pitchFamily="34" charset="0"/>
              </a:rPr>
              <a:t>Pontos</a:t>
            </a:r>
            <a:endParaRPr lang="pt-BR" sz="2000" dirty="0">
              <a:latin typeface="Impact" pitchFamily="34" charset="0"/>
            </a:endParaRPr>
          </a:p>
        </p:txBody>
      </p:sp>
    </p:spTree>
    <p:extLst>
      <p:ext uri="{BB962C8B-B14F-4D97-AF65-F5344CB8AC3E}">
        <p14:creationId xmlns:p14="http://schemas.microsoft.com/office/powerpoint/2010/main" xmlns="" val="19143778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xmlns="" val="1660661460"/>
              </p:ext>
            </p:extLst>
          </p:nvPr>
        </p:nvGraphicFramePr>
        <p:xfrm>
          <a:off x="1831790" y="1566601"/>
          <a:ext cx="8917074" cy="1156920"/>
        </p:xfrm>
        <a:graphic>
          <a:graphicData uri="http://schemas.openxmlformats.org/drawingml/2006/table">
            <a:tbl>
              <a:tblPr>
                <a:tableStyleId>{5C22544A-7EE6-4342-B048-85BDC9FD1C3A}</a:tableStyleId>
              </a:tblPr>
              <a:tblGrid>
                <a:gridCol w="637684"/>
                <a:gridCol w="591385"/>
                <a:gridCol w="591385"/>
                <a:gridCol w="591385"/>
                <a:gridCol w="591385"/>
                <a:gridCol w="591385"/>
                <a:gridCol w="591385"/>
                <a:gridCol w="591385"/>
                <a:gridCol w="591385"/>
                <a:gridCol w="591385"/>
                <a:gridCol w="591385"/>
                <a:gridCol w="591385"/>
                <a:gridCol w="591385"/>
                <a:gridCol w="591385"/>
                <a:gridCol w="591385"/>
              </a:tblGrid>
              <a:tr h="579440">
                <a:tc>
                  <a:txBody>
                    <a:bodyPr/>
                    <a:lstStyle/>
                    <a:p>
                      <a:pPr algn="ctr" fontAlgn="b"/>
                      <a:r>
                        <a:rPr lang="pt-BR" sz="2000" u="none" strike="noStrike" dirty="0">
                          <a:effectLst/>
                        </a:rPr>
                        <a:t>2019</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2020</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2021</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2022</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2023</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a:effectLst/>
                        </a:rPr>
                        <a:t>2024</a:t>
                      </a:r>
                      <a:endParaRPr lang="pt-BR" sz="2000" b="0" i="0" u="none" strike="noStrike">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2025</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2026</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2027</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2028</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2029</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b="1" u="none" strike="noStrike" dirty="0">
                          <a:solidFill>
                            <a:schemeClr val="tx1"/>
                          </a:solidFill>
                          <a:effectLst/>
                        </a:rPr>
                        <a:t>2030</a:t>
                      </a:r>
                      <a:endParaRPr lang="pt-BR" sz="2000" b="1" i="0" u="none" strike="noStrike" dirty="0">
                        <a:solidFill>
                          <a:schemeClr val="tx1"/>
                        </a:solidFill>
                        <a:effectLst/>
                        <a:latin typeface="Calibri" panose="020F0502020204030204" pitchFamily="34" charset="0"/>
                      </a:endParaRPr>
                    </a:p>
                  </a:txBody>
                  <a:tcPr marL="7736" marR="7736" marT="7736" marB="0" anchor="ctr"/>
                </a:tc>
                <a:tc>
                  <a:txBody>
                    <a:bodyPr/>
                    <a:lstStyle/>
                    <a:p>
                      <a:pPr algn="ctr" fontAlgn="b"/>
                      <a:r>
                        <a:rPr lang="pt-BR" sz="2000" u="none" strike="sngStrike" dirty="0">
                          <a:effectLst/>
                        </a:rPr>
                        <a:t>2031</a:t>
                      </a:r>
                      <a:endParaRPr lang="pt-BR" sz="2000" b="0" i="0" u="none" strike="sngStrike" dirty="0">
                        <a:solidFill>
                          <a:srgbClr val="000000"/>
                        </a:solidFill>
                        <a:effectLst/>
                        <a:latin typeface="Calibri" panose="020F0502020204030204" pitchFamily="34" charset="0"/>
                      </a:endParaRPr>
                    </a:p>
                  </a:txBody>
                  <a:tcPr marL="7736" marR="7736" marT="7736" marB="0" anchor="ctr">
                    <a:solidFill>
                      <a:schemeClr val="accent2"/>
                    </a:solidFill>
                  </a:tcPr>
                </a:tc>
                <a:tc>
                  <a:txBody>
                    <a:bodyPr/>
                    <a:lstStyle/>
                    <a:p>
                      <a:pPr algn="ctr" fontAlgn="b"/>
                      <a:r>
                        <a:rPr lang="pt-BR" sz="2000" u="none" strike="sngStrike" dirty="0">
                          <a:effectLst/>
                        </a:rPr>
                        <a:t>2032</a:t>
                      </a:r>
                      <a:endParaRPr lang="pt-BR" sz="2000" b="0" i="0" u="none" strike="sngStrike" dirty="0">
                        <a:solidFill>
                          <a:srgbClr val="000000"/>
                        </a:solidFill>
                        <a:effectLst/>
                        <a:latin typeface="Calibri" panose="020F0502020204030204" pitchFamily="34" charset="0"/>
                      </a:endParaRPr>
                    </a:p>
                  </a:txBody>
                  <a:tcPr marL="7736" marR="7736" marT="7736" marB="0" anchor="ctr">
                    <a:solidFill>
                      <a:schemeClr val="accent2"/>
                    </a:solidFill>
                  </a:tcPr>
                </a:tc>
                <a:tc>
                  <a:txBody>
                    <a:bodyPr/>
                    <a:lstStyle/>
                    <a:p>
                      <a:pPr algn="ctr" fontAlgn="b"/>
                      <a:r>
                        <a:rPr lang="pt-BR" sz="2000" u="none" strike="sngStrike" dirty="0" smtClean="0">
                          <a:effectLst/>
                        </a:rPr>
                        <a:t>2033</a:t>
                      </a:r>
                      <a:endParaRPr lang="pt-BR" sz="2000" b="0" i="0" u="none" strike="sngStrike" dirty="0">
                        <a:solidFill>
                          <a:srgbClr val="FF0000"/>
                        </a:solidFill>
                        <a:effectLst/>
                        <a:latin typeface="Calibri" panose="020F0502020204030204" pitchFamily="34" charset="0"/>
                      </a:endParaRPr>
                    </a:p>
                  </a:txBody>
                  <a:tcPr marL="7736" marR="7736" marT="7736" marB="0" anchor="ctr">
                    <a:solidFill>
                      <a:schemeClr val="accent2"/>
                    </a:solidFill>
                  </a:tcPr>
                </a:tc>
              </a:tr>
              <a:tr h="577480">
                <a:tc>
                  <a:txBody>
                    <a:bodyPr/>
                    <a:lstStyle/>
                    <a:p>
                      <a:pPr algn="ctr" fontAlgn="b"/>
                      <a:r>
                        <a:rPr lang="pt-BR" sz="2400" u="none" strike="noStrike" dirty="0" smtClean="0">
                          <a:effectLst/>
                        </a:rPr>
                        <a:t>81</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82</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83</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84</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85</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86</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87</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88</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89</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90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u="none" strike="noStrike" dirty="0" smtClean="0">
                          <a:effectLst/>
                        </a:rPr>
                        <a:t>91</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algn="ctr" fontAlgn="b"/>
                      <a:r>
                        <a:rPr lang="pt-BR" sz="2400" b="1" u="none" strike="noStrike" dirty="0" smtClean="0">
                          <a:solidFill>
                            <a:schemeClr val="tx1"/>
                          </a:solidFill>
                          <a:effectLst/>
                        </a:rPr>
                        <a:t>92</a:t>
                      </a:r>
                      <a:endParaRPr lang="pt-BR" sz="2400" b="1" i="0" u="none" strike="noStrike" dirty="0">
                        <a:solidFill>
                          <a:schemeClr val="tx1"/>
                        </a:solidFill>
                        <a:effectLst/>
                        <a:latin typeface="Calibri" panose="020F0502020204030204" pitchFamily="34" charset="0"/>
                      </a:endParaRPr>
                    </a:p>
                  </a:txBody>
                  <a:tcPr marL="7736" marR="7736" marT="7736" marB="0" anchor="ctr">
                    <a:solidFill>
                      <a:schemeClr val="accent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400" u="none" strike="sngStrike" dirty="0" smtClean="0">
                          <a:effectLst/>
                        </a:rPr>
                        <a:t>93</a:t>
                      </a:r>
                      <a:endParaRPr lang="pt-BR" sz="2400" b="0" i="0" u="none" strike="sngStrike" dirty="0" smtClean="0">
                        <a:solidFill>
                          <a:srgbClr val="000000"/>
                        </a:solidFill>
                        <a:effectLst/>
                        <a:latin typeface="Calibri" panose="020F0502020204030204" pitchFamily="34" charset="0"/>
                      </a:endParaRPr>
                    </a:p>
                  </a:txBody>
                  <a:tcPr marL="7736" marR="7736" marT="7736" marB="0" anchor="c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400" u="none" strike="sngStrike" dirty="0" smtClean="0">
                          <a:effectLst/>
                        </a:rPr>
                        <a:t>94</a:t>
                      </a:r>
                      <a:endParaRPr lang="pt-BR" sz="2400" b="0" i="0" u="none" strike="sngStrike" dirty="0" smtClean="0">
                        <a:solidFill>
                          <a:srgbClr val="000000"/>
                        </a:solidFill>
                        <a:effectLst/>
                        <a:latin typeface="Calibri" panose="020F0502020204030204" pitchFamily="34" charset="0"/>
                      </a:endParaRPr>
                    </a:p>
                  </a:txBody>
                  <a:tcPr marL="7736" marR="7736" marT="7736" marB="0" anchor="ctr">
                    <a:solidFill>
                      <a:schemeClr val="accent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pt-BR" sz="2400" u="none" strike="sngStrike" dirty="0" smtClean="0">
                          <a:effectLst/>
                        </a:rPr>
                        <a:t>95</a:t>
                      </a:r>
                      <a:endParaRPr lang="pt-BR" sz="2400" b="0" i="0" u="none" strike="sngStrike" dirty="0" smtClean="0">
                        <a:solidFill>
                          <a:srgbClr val="000000"/>
                        </a:solidFill>
                        <a:effectLst/>
                        <a:latin typeface="Calibri" panose="020F0502020204030204" pitchFamily="34" charset="0"/>
                      </a:endParaRPr>
                    </a:p>
                  </a:txBody>
                  <a:tcPr marL="7736" marR="7736" marT="7736" marB="0" anchor="ctr">
                    <a:solidFill>
                      <a:schemeClr val="accent2"/>
                    </a:solidFill>
                  </a:tcPr>
                </a:tc>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xmlns="" val="1153894645"/>
              </p:ext>
            </p:extLst>
          </p:nvPr>
        </p:nvGraphicFramePr>
        <p:xfrm>
          <a:off x="1831788" y="4160252"/>
          <a:ext cx="8553340" cy="1149205"/>
        </p:xfrm>
        <a:graphic>
          <a:graphicData uri="http://schemas.openxmlformats.org/drawingml/2006/table">
            <a:tbl>
              <a:tblPr>
                <a:tableStyleId>{5C22544A-7EE6-4342-B048-85BDC9FD1C3A}</a:tableStyleId>
              </a:tblPr>
              <a:tblGrid>
                <a:gridCol w="611672"/>
                <a:gridCol w="567262"/>
                <a:gridCol w="567262"/>
                <a:gridCol w="567262"/>
                <a:gridCol w="567262"/>
                <a:gridCol w="567262"/>
                <a:gridCol w="567262"/>
                <a:gridCol w="567262"/>
                <a:gridCol w="567262"/>
                <a:gridCol w="567262"/>
                <a:gridCol w="567262"/>
                <a:gridCol w="567262"/>
                <a:gridCol w="567262"/>
                <a:gridCol w="567262"/>
                <a:gridCol w="567262"/>
              </a:tblGrid>
              <a:tr h="571725">
                <a:tc>
                  <a:txBody>
                    <a:bodyPr/>
                    <a:lstStyle/>
                    <a:p>
                      <a:pPr algn="ctr" fontAlgn="b"/>
                      <a:r>
                        <a:rPr lang="pt-BR" sz="2000" u="none" strike="noStrike" dirty="0">
                          <a:effectLst/>
                        </a:rPr>
                        <a:t>2019</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2020</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2021</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2022</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2023</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2024</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2025</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2026</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2027</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2028</a:t>
                      </a:r>
                      <a:endParaRPr lang="pt-BR" sz="2000" b="0" i="0" u="none" strike="noStrike" dirty="0">
                        <a:solidFill>
                          <a:srgbClr val="000000"/>
                        </a:solidFill>
                        <a:effectLst/>
                        <a:latin typeface="Calibri" panose="020F0502020204030204" pitchFamily="34" charset="0"/>
                      </a:endParaRPr>
                    </a:p>
                  </a:txBody>
                  <a:tcPr marL="7736" marR="7736" marT="7736" marB="0" anchor="ctr">
                    <a:solidFill>
                      <a:schemeClr val="accent2"/>
                    </a:solidFill>
                  </a:tcPr>
                </a:tc>
                <a:tc>
                  <a:txBody>
                    <a:bodyPr/>
                    <a:lstStyle/>
                    <a:p>
                      <a:pPr algn="ctr" fontAlgn="b"/>
                      <a:r>
                        <a:rPr lang="pt-BR" sz="2000" u="none" strike="noStrike" dirty="0">
                          <a:effectLst/>
                        </a:rPr>
                        <a:t>2029</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a:effectLst/>
                        </a:rPr>
                        <a:t>2030</a:t>
                      </a:r>
                      <a:endParaRPr lang="pt-BR" sz="2000" b="0" i="0" u="none" strike="noStrike">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2031</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2032</a:t>
                      </a:r>
                      <a:endParaRPr lang="pt-BR" sz="2000" b="0" i="0" u="none" strike="noStrike" dirty="0">
                        <a:solidFill>
                          <a:srgbClr val="000000"/>
                        </a:solidFill>
                        <a:effectLst/>
                        <a:latin typeface="Calibri" panose="020F0502020204030204" pitchFamily="34" charset="0"/>
                      </a:endParaRPr>
                    </a:p>
                  </a:txBody>
                  <a:tcPr marL="7736" marR="7736" marT="7736" marB="0" anchor="ctr"/>
                </a:tc>
                <a:tc>
                  <a:txBody>
                    <a:bodyPr/>
                    <a:lstStyle/>
                    <a:p>
                      <a:pPr algn="ctr" fontAlgn="b"/>
                      <a:r>
                        <a:rPr lang="pt-BR" sz="2000" u="none" strike="noStrike" dirty="0">
                          <a:effectLst/>
                        </a:rPr>
                        <a:t>2033</a:t>
                      </a:r>
                      <a:endParaRPr lang="pt-BR" sz="2000" b="0" i="0" u="none" strike="noStrike" dirty="0">
                        <a:solidFill>
                          <a:srgbClr val="000000"/>
                        </a:solidFill>
                        <a:effectLst/>
                        <a:latin typeface="Calibri" panose="020F0502020204030204" pitchFamily="34" charset="0"/>
                      </a:endParaRPr>
                    </a:p>
                  </a:txBody>
                  <a:tcPr marL="7736" marR="7736" marT="7736" marB="0" anchor="ctr"/>
                </a:tc>
              </a:tr>
              <a:tr h="577480">
                <a:tc>
                  <a:txBody>
                    <a:bodyPr/>
                    <a:lstStyle/>
                    <a:p>
                      <a:pPr algn="ctr" fontAlgn="b"/>
                      <a:r>
                        <a:rPr lang="pt-BR" sz="2400" u="none" strike="noStrike" dirty="0" smtClean="0">
                          <a:effectLst/>
                        </a:rPr>
                        <a:t>91</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92</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93</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94</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95</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96</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97</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98</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99</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100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accent2"/>
                    </a:solidFill>
                  </a:tcPr>
                </a:tc>
                <a:tc>
                  <a:txBody>
                    <a:bodyPr/>
                    <a:lstStyle/>
                    <a:p>
                      <a:pPr algn="ctr" fontAlgn="b"/>
                      <a:r>
                        <a:rPr lang="pt-BR" sz="2400" u="none" strike="noStrike" dirty="0" smtClean="0">
                          <a:effectLst/>
                        </a:rPr>
                        <a:t>100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100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100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100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c>
                  <a:txBody>
                    <a:bodyPr/>
                    <a:lstStyle/>
                    <a:p>
                      <a:pPr algn="ctr" fontAlgn="b"/>
                      <a:r>
                        <a:rPr lang="pt-BR" sz="2400" u="none" strike="noStrike" dirty="0" smtClean="0">
                          <a:effectLst/>
                        </a:rPr>
                        <a:t>100</a:t>
                      </a:r>
                      <a:endParaRPr lang="pt-BR" sz="2400" b="0" i="0" u="none" strike="noStrike" dirty="0">
                        <a:solidFill>
                          <a:srgbClr val="000000"/>
                        </a:solidFill>
                        <a:effectLst/>
                        <a:latin typeface="Calibri" panose="020F0502020204030204" pitchFamily="34" charset="0"/>
                      </a:endParaRPr>
                    </a:p>
                  </a:txBody>
                  <a:tcPr marL="7736" marR="7736" marT="7736" marB="0" anchor="ctr">
                    <a:solidFill>
                      <a:schemeClr val="bg2">
                        <a:lumMod val="90000"/>
                      </a:schemeClr>
                    </a:solidFill>
                  </a:tcPr>
                </a:tc>
              </a:tr>
            </a:tbl>
          </a:graphicData>
        </a:graphic>
      </p:graphicFrame>
      <p:sp>
        <p:nvSpPr>
          <p:cNvPr id="9" name="CaixaDeTexto 8"/>
          <p:cNvSpPr txBox="1"/>
          <p:nvPr/>
        </p:nvSpPr>
        <p:spPr>
          <a:xfrm>
            <a:off x="1738891" y="988663"/>
            <a:ext cx="9704388" cy="400110"/>
          </a:xfrm>
          <a:prstGeom prst="rect">
            <a:avLst/>
          </a:prstGeom>
          <a:noFill/>
        </p:spPr>
        <p:txBody>
          <a:bodyPr>
            <a:spAutoFit/>
          </a:bodyPr>
          <a:lstStyle/>
          <a:p>
            <a:pPr fontAlgn="auto">
              <a:spcBef>
                <a:spcPts val="0"/>
              </a:spcBef>
              <a:spcAft>
                <a:spcPts val="0"/>
              </a:spcAft>
              <a:defRPr/>
            </a:pPr>
            <a:r>
              <a:rPr lang="pt-BR" sz="2000" b="1" dirty="0" smtClean="0">
                <a:solidFill>
                  <a:schemeClr val="accent1">
                    <a:lumMod val="50000"/>
                  </a:schemeClr>
                </a:solidFill>
                <a:latin typeface="+mn-lt"/>
                <a:cs typeface="+mn-cs"/>
              </a:rPr>
              <a:t>Anos</a:t>
            </a:r>
          </a:p>
        </p:txBody>
      </p:sp>
      <p:sp>
        <p:nvSpPr>
          <p:cNvPr id="11" name="CaixaDeTexto 8"/>
          <p:cNvSpPr txBox="1">
            <a:spLocks noChangeArrowheads="1"/>
          </p:cNvSpPr>
          <p:nvPr/>
        </p:nvSpPr>
        <p:spPr bwMode="auto">
          <a:xfrm>
            <a:off x="1738891" y="3000703"/>
            <a:ext cx="97043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000" dirty="0" smtClean="0">
                <a:latin typeface="Impact" pitchFamily="34" charset="0"/>
              </a:rPr>
              <a:t>Pontos</a:t>
            </a:r>
            <a:endParaRPr lang="pt-BR" sz="2000" dirty="0">
              <a:latin typeface="Impact" pitchFamily="34" charset="0"/>
            </a:endParaRPr>
          </a:p>
        </p:txBody>
      </p:sp>
      <p:cxnSp>
        <p:nvCxnSpPr>
          <p:cNvPr id="13" name="Conector de seta reta 12"/>
          <p:cNvCxnSpPr/>
          <p:nvPr/>
        </p:nvCxnSpPr>
        <p:spPr>
          <a:xfrm>
            <a:off x="1831788" y="1403782"/>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p:cNvCxnSpPr/>
          <p:nvPr/>
        </p:nvCxnSpPr>
        <p:spPr>
          <a:xfrm>
            <a:off x="1831788" y="2930870"/>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1831788" y="3606240"/>
            <a:ext cx="9704388" cy="400110"/>
          </a:xfrm>
          <a:prstGeom prst="rect">
            <a:avLst/>
          </a:prstGeom>
          <a:noFill/>
        </p:spPr>
        <p:txBody>
          <a:bodyPr>
            <a:spAutoFit/>
          </a:bodyPr>
          <a:lstStyle/>
          <a:p>
            <a:pPr fontAlgn="auto">
              <a:spcBef>
                <a:spcPts val="0"/>
              </a:spcBef>
              <a:spcAft>
                <a:spcPts val="0"/>
              </a:spcAft>
              <a:defRPr/>
            </a:pPr>
            <a:r>
              <a:rPr lang="pt-BR" sz="2000" b="1" dirty="0" smtClean="0">
                <a:solidFill>
                  <a:schemeClr val="accent1">
                    <a:lumMod val="50000"/>
                  </a:schemeClr>
                </a:solidFill>
                <a:latin typeface="+mn-lt"/>
                <a:cs typeface="+mn-cs"/>
              </a:rPr>
              <a:t>Anos</a:t>
            </a:r>
            <a:endParaRPr lang="pt-BR" sz="2000" b="1" dirty="0">
              <a:solidFill>
                <a:schemeClr val="accent1">
                  <a:lumMod val="50000"/>
                </a:schemeClr>
              </a:solidFill>
              <a:latin typeface="+mn-lt"/>
              <a:cs typeface="+mn-cs"/>
            </a:endParaRPr>
          </a:p>
        </p:txBody>
      </p:sp>
      <p:cxnSp>
        <p:nvCxnSpPr>
          <p:cNvPr id="17" name="Conector de seta reta 16"/>
          <p:cNvCxnSpPr/>
          <p:nvPr/>
        </p:nvCxnSpPr>
        <p:spPr>
          <a:xfrm>
            <a:off x="1841733" y="4006350"/>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sp>
        <p:nvSpPr>
          <p:cNvPr id="18" name="CaixaDeTexto 8"/>
          <p:cNvSpPr txBox="1">
            <a:spLocks noChangeArrowheads="1"/>
          </p:cNvSpPr>
          <p:nvPr/>
        </p:nvSpPr>
        <p:spPr bwMode="auto">
          <a:xfrm>
            <a:off x="1738891" y="5496468"/>
            <a:ext cx="97043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000" dirty="0" smtClean="0">
                <a:latin typeface="Impact" pitchFamily="34" charset="0"/>
              </a:rPr>
              <a:t>Pontos</a:t>
            </a:r>
            <a:endParaRPr lang="pt-BR" sz="2000" dirty="0">
              <a:latin typeface="Impact" pitchFamily="34" charset="0"/>
            </a:endParaRPr>
          </a:p>
        </p:txBody>
      </p:sp>
      <p:sp>
        <p:nvSpPr>
          <p:cNvPr id="19" name="Título 8"/>
          <p:cNvSpPr txBox="1">
            <a:spLocks/>
          </p:cNvSpPr>
          <p:nvPr/>
        </p:nvSpPr>
        <p:spPr>
          <a:xfrm>
            <a:off x="-1" y="-71804"/>
            <a:ext cx="10980551" cy="677863"/>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pt-BR" sz="4000" dirty="0" smtClean="0">
                <a:solidFill>
                  <a:schemeClr val="accent1">
                    <a:lumMod val="50000"/>
                  </a:schemeClr>
                </a:solidFill>
                <a:latin typeface="Candara" panose="020E0502030303020204" pitchFamily="34" charset="0"/>
              </a:rPr>
              <a:t>Regras de transição – aposentadoria </a:t>
            </a:r>
            <a:r>
              <a:rPr lang="pt-BR" sz="4000" b="1" dirty="0" smtClean="0">
                <a:solidFill>
                  <a:schemeClr val="accent1">
                    <a:lumMod val="50000"/>
                  </a:schemeClr>
                </a:solidFill>
                <a:latin typeface="Candara" panose="020E0502030303020204" pitchFamily="34" charset="0"/>
              </a:rPr>
              <a:t>por contribuição – professores  </a:t>
            </a:r>
          </a:p>
          <a:p>
            <a:pPr fontAlgn="auto">
              <a:spcAft>
                <a:spcPts val="0"/>
              </a:spcAft>
              <a:defRPr/>
            </a:pPr>
            <a:endParaRPr lang="pt-BR" sz="2800" b="1" dirty="0">
              <a:solidFill>
                <a:schemeClr val="accent1">
                  <a:lumMod val="50000"/>
                </a:schemeClr>
              </a:solidFill>
              <a:latin typeface="Candara" panose="020E0502030303020204" pitchFamily="34" charset="0"/>
            </a:endParaRPr>
          </a:p>
        </p:txBody>
      </p:sp>
      <p:cxnSp>
        <p:nvCxnSpPr>
          <p:cNvPr id="20" name="Conector de seta reta 19"/>
          <p:cNvCxnSpPr/>
          <p:nvPr/>
        </p:nvCxnSpPr>
        <p:spPr>
          <a:xfrm>
            <a:off x="1841733" y="5437343"/>
            <a:ext cx="4842249" cy="0"/>
          </a:xfrm>
          <a:prstGeom prst="straightConnector1">
            <a:avLst/>
          </a:prstGeom>
          <a:ln w="28575">
            <a:prstDash val="dash"/>
            <a:tailEnd type="triangle"/>
          </a:ln>
        </p:spPr>
        <p:style>
          <a:lnRef idx="1">
            <a:schemeClr val="accent1"/>
          </a:lnRef>
          <a:fillRef idx="0">
            <a:schemeClr val="accent1"/>
          </a:fillRef>
          <a:effectRef idx="0">
            <a:schemeClr val="accent1"/>
          </a:effectRef>
          <a:fontRef idx="minor">
            <a:schemeClr val="tx1"/>
          </a:fontRef>
        </p:style>
      </p:cxnSp>
      <p:pic>
        <p:nvPicPr>
          <p:cNvPr id="16" name="Imagem 15"/>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8831" t="16374" r="60058" b="14386"/>
          <a:stretch/>
        </p:blipFill>
        <p:spPr>
          <a:xfrm>
            <a:off x="453542" y="1134301"/>
            <a:ext cx="918104" cy="2043300"/>
          </a:xfrm>
          <a:prstGeom prst="rect">
            <a:avLst/>
          </a:prstGeom>
        </p:spPr>
      </p:pic>
      <p:pic>
        <p:nvPicPr>
          <p:cNvPr id="21" name="Imagem 20"/>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7427" t="15672" r="52105" b="9006"/>
          <a:stretch/>
        </p:blipFill>
        <p:spPr>
          <a:xfrm>
            <a:off x="345259" y="3705843"/>
            <a:ext cx="1134670" cy="2111929"/>
          </a:xfrm>
          <a:prstGeom prst="rect">
            <a:avLst/>
          </a:prstGeom>
        </p:spPr>
      </p:pic>
      <p:sp>
        <p:nvSpPr>
          <p:cNvPr id="23" name="Retângulo 22"/>
          <p:cNvSpPr/>
          <p:nvPr/>
        </p:nvSpPr>
        <p:spPr>
          <a:xfrm>
            <a:off x="8304048" y="502083"/>
            <a:ext cx="3887952" cy="1015663"/>
          </a:xfrm>
          <a:prstGeom prst="rect">
            <a:avLst/>
          </a:prstGeom>
        </p:spPr>
        <p:txBody>
          <a:bodyPr wrap="square">
            <a:spAutoFit/>
          </a:bodyPr>
          <a:lstStyle/>
          <a:p>
            <a:r>
              <a:rPr lang="pt-BR" sz="2000" dirty="0" smtClean="0">
                <a:latin typeface="Candara" panose="020E0502030303020204" pitchFamily="34" charset="0"/>
                <a:ea typeface="Calibri" panose="020F0502020204030204" pitchFamily="34" charset="0"/>
              </a:rPr>
              <a:t>No Substitutivo reduziu a pontuação máxima das professoras </a:t>
            </a:r>
            <a:r>
              <a:rPr lang="pt-BR" sz="2000" b="1" dirty="0" smtClean="0">
                <a:latin typeface="Candara" panose="020E0502030303020204" pitchFamily="34" charset="0"/>
                <a:ea typeface="Calibri" panose="020F0502020204030204" pitchFamily="34" charset="0"/>
              </a:rPr>
              <a:t>de 95 para 92 pontos</a:t>
            </a:r>
            <a:endParaRPr lang="pt-BR" sz="2000" b="1" dirty="0">
              <a:latin typeface="Candara" panose="020E0502030303020204" pitchFamily="34" charset="0"/>
            </a:endParaRPr>
          </a:p>
        </p:txBody>
      </p:sp>
    </p:spTree>
    <p:extLst>
      <p:ext uri="{BB962C8B-B14F-4D97-AF65-F5344CB8AC3E}">
        <p14:creationId xmlns:p14="http://schemas.microsoft.com/office/powerpoint/2010/main" xmlns="" val="34641719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idx="4294967295"/>
          </p:nvPr>
        </p:nvSpPr>
        <p:spPr>
          <a:xfrm>
            <a:off x="0" y="0"/>
            <a:ext cx="10396538" cy="515938"/>
          </a:xfrm>
        </p:spPr>
        <p:txBody>
          <a:bodyPr>
            <a:normAutofit/>
          </a:bodyPr>
          <a:lstStyle/>
          <a:p>
            <a:pPr fontAlgn="auto">
              <a:spcAft>
                <a:spcPts val="0"/>
              </a:spcAft>
              <a:defRPr/>
            </a:pPr>
            <a:r>
              <a:rPr lang="pt-BR" sz="2800" dirty="0" smtClean="0">
                <a:solidFill>
                  <a:schemeClr val="accent1">
                    <a:lumMod val="50000"/>
                  </a:schemeClr>
                </a:solidFill>
                <a:latin typeface="Candara" panose="020E0502030303020204" pitchFamily="34" charset="0"/>
              </a:rPr>
              <a:t>Alternativa 2: Regras </a:t>
            </a:r>
            <a:r>
              <a:rPr lang="pt-BR" sz="2800" dirty="0">
                <a:solidFill>
                  <a:schemeClr val="accent1">
                    <a:lumMod val="50000"/>
                  </a:schemeClr>
                </a:solidFill>
                <a:latin typeface="Candara" panose="020E0502030303020204" pitchFamily="34" charset="0"/>
              </a:rPr>
              <a:t>de transição – </a:t>
            </a:r>
            <a:r>
              <a:rPr lang="pt-BR" sz="2800" b="1" dirty="0">
                <a:solidFill>
                  <a:schemeClr val="accent1">
                    <a:lumMod val="50000"/>
                  </a:schemeClr>
                </a:solidFill>
                <a:latin typeface="Candara" panose="020E0502030303020204" pitchFamily="34" charset="0"/>
              </a:rPr>
              <a:t>R</a:t>
            </a:r>
            <a:r>
              <a:rPr lang="pt-BR" sz="2800" b="1" dirty="0" smtClean="0">
                <a:solidFill>
                  <a:schemeClr val="accent1">
                    <a:lumMod val="50000"/>
                  </a:schemeClr>
                </a:solidFill>
                <a:latin typeface="Candara" panose="020E0502030303020204" pitchFamily="34" charset="0"/>
              </a:rPr>
              <a:t>PPS </a:t>
            </a:r>
            <a:r>
              <a:rPr lang="pt-BR" sz="2600" b="1" dirty="0" smtClean="0">
                <a:solidFill>
                  <a:srgbClr val="FF0000"/>
                </a:solidFill>
                <a:latin typeface="Candara" panose="020E0502030303020204" pitchFamily="34" charset="0"/>
              </a:rPr>
              <a:t> </a:t>
            </a:r>
            <a:r>
              <a:rPr lang="pt-BR" sz="2600" b="1" dirty="0" smtClean="0">
                <a:solidFill>
                  <a:schemeClr val="tx1"/>
                </a:solidFill>
                <a:latin typeface="Candara" panose="020E0502030303020204" pitchFamily="34" charset="0"/>
              </a:rPr>
              <a:t>(incluída no Substitutivo)</a:t>
            </a:r>
            <a:endParaRPr lang="pt-BR" sz="2600" b="1" dirty="0">
              <a:solidFill>
                <a:schemeClr val="tx1"/>
              </a:solidFill>
              <a:latin typeface="Candara" panose="020E0502030303020204" pitchFamily="34" charset="0"/>
            </a:endParaRPr>
          </a:p>
        </p:txBody>
      </p:sp>
      <p:graphicFrame>
        <p:nvGraphicFramePr>
          <p:cNvPr id="2" name="Diagrama 1"/>
          <p:cNvGraphicFramePr/>
          <p:nvPr>
            <p:extLst>
              <p:ext uri="{D42A27DB-BD31-4B8C-83A1-F6EECF244321}">
                <p14:modId xmlns:p14="http://schemas.microsoft.com/office/powerpoint/2010/main" xmlns="" val="453612021"/>
              </p:ext>
            </p:extLst>
          </p:nvPr>
        </p:nvGraphicFramePr>
        <p:xfrm>
          <a:off x="109275" y="1210525"/>
          <a:ext cx="6485835" cy="46522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p:cNvGrpSpPr/>
          <p:nvPr/>
        </p:nvGrpSpPr>
        <p:grpSpPr>
          <a:xfrm>
            <a:off x="7590674" y="1167806"/>
            <a:ext cx="3891501" cy="860931"/>
            <a:chOff x="2594333" y="1590"/>
            <a:chExt cx="3891501" cy="860931"/>
          </a:xfrm>
        </p:grpSpPr>
        <p:sp>
          <p:nvSpPr>
            <p:cNvPr id="12" name="Seta para a direita 11"/>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Seta para a direita 4"/>
            <p:cNvSpPr/>
            <p:nvPr/>
          </p:nvSpPr>
          <p:spPr>
            <a:xfrm>
              <a:off x="2594333" y="109206"/>
              <a:ext cx="3759316"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solidFill>
                    <a:schemeClr val="tx1"/>
                  </a:solidFill>
                  <a:latin typeface="Candara" panose="020E0502030303020204" pitchFamily="34" charset="0"/>
                </a:rPr>
                <a:t>Mulher </a:t>
              </a:r>
              <a:r>
                <a:rPr lang="pt-BR" sz="2000" b="1" kern="1200" dirty="0" smtClean="0">
                  <a:solidFill>
                    <a:schemeClr val="tx1"/>
                  </a:solidFill>
                  <a:latin typeface="Candara" panose="020E0502030303020204" pitchFamily="34" charset="0"/>
                </a:rPr>
                <a:t>55  </a:t>
              </a:r>
            </a:p>
            <a:p>
              <a:pPr marL="228600" lvl="1" indent="-228600" algn="l" defTabSz="889000">
                <a:lnSpc>
                  <a:spcPct val="90000"/>
                </a:lnSpc>
                <a:spcBef>
                  <a:spcPct val="0"/>
                </a:spcBef>
                <a:spcAft>
                  <a:spcPct val="15000"/>
                </a:spcAft>
                <a:buChar char="••"/>
              </a:pPr>
              <a:r>
                <a:rPr lang="pt-BR" sz="2000" b="1" kern="1200" dirty="0" smtClean="0">
                  <a:solidFill>
                    <a:schemeClr val="tx1"/>
                  </a:solidFill>
                  <a:latin typeface="Candara" panose="020E0502030303020204" pitchFamily="34" charset="0"/>
                </a:rPr>
                <a:t>Homem </a:t>
              </a:r>
              <a:r>
                <a:rPr lang="pt-BR" sz="2000" b="1" dirty="0" smtClean="0">
                  <a:solidFill>
                    <a:schemeClr val="tx1"/>
                  </a:solidFill>
                  <a:latin typeface="Candara" panose="020E0502030303020204" pitchFamily="34" charset="0"/>
                </a:rPr>
                <a:t>58</a:t>
              </a:r>
              <a:endParaRPr lang="pt-BR" sz="2000" b="1" kern="1200" dirty="0">
                <a:solidFill>
                  <a:schemeClr val="tx1"/>
                </a:solidFill>
                <a:latin typeface="Candara" panose="020E0502030303020204" pitchFamily="34" charset="0"/>
              </a:endParaRPr>
            </a:p>
          </p:txBody>
        </p:sp>
      </p:grpSp>
      <p:grpSp>
        <p:nvGrpSpPr>
          <p:cNvPr id="14" name="Grupo 13"/>
          <p:cNvGrpSpPr/>
          <p:nvPr/>
        </p:nvGrpSpPr>
        <p:grpSpPr>
          <a:xfrm>
            <a:off x="7590675" y="2092778"/>
            <a:ext cx="3891501" cy="860931"/>
            <a:chOff x="2594333" y="1590"/>
            <a:chExt cx="3891501" cy="860931"/>
          </a:xfrm>
        </p:grpSpPr>
        <p:sp>
          <p:nvSpPr>
            <p:cNvPr id="15" name="Seta para a direita 14"/>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6" name="Seta para a direita 4"/>
            <p:cNvSpPr/>
            <p:nvPr/>
          </p:nvSpPr>
          <p:spPr>
            <a:xfrm>
              <a:off x="2594333" y="109206"/>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a:latin typeface="Candara" panose="020E0502030303020204" pitchFamily="34" charset="0"/>
                </a:rPr>
                <a:t>Mulher </a:t>
              </a:r>
              <a:r>
                <a:rPr lang="pt-BR" sz="2000" b="1" dirty="0" smtClean="0">
                  <a:latin typeface="Candara" panose="020E0502030303020204" pitchFamily="34" charset="0"/>
                </a:rPr>
                <a:t>25 como professora</a:t>
              </a:r>
              <a:endParaRPr lang="pt-BR" sz="2000" b="1" kern="1200" dirty="0">
                <a:latin typeface="Candara" panose="020E0502030303020204" pitchFamily="34" charset="0"/>
              </a:endParaRPr>
            </a:p>
            <a:p>
              <a:pPr marL="228600" lvl="1" indent="-228600" algn="l" defTabSz="889000">
                <a:lnSpc>
                  <a:spcPct val="90000"/>
                </a:lnSpc>
                <a:spcBef>
                  <a:spcPct val="0"/>
                </a:spcBef>
                <a:spcAft>
                  <a:spcPct val="15000"/>
                </a:spcAft>
                <a:buChar char="••"/>
              </a:pPr>
              <a:r>
                <a:rPr lang="pt-BR" sz="2000" b="1" kern="1200" dirty="0" smtClean="0">
                  <a:latin typeface="Candara" panose="020E0502030303020204" pitchFamily="34" charset="0"/>
                </a:rPr>
                <a:t>Homem 30 como professor</a:t>
              </a:r>
              <a:endParaRPr lang="pt-BR" sz="2000" b="1" kern="1200" dirty="0">
                <a:latin typeface="Candara" panose="020E0502030303020204" pitchFamily="34" charset="0"/>
              </a:endParaRPr>
            </a:p>
          </p:txBody>
        </p:sp>
      </p:grpSp>
      <p:grpSp>
        <p:nvGrpSpPr>
          <p:cNvPr id="17" name="Grupo 16"/>
          <p:cNvGrpSpPr/>
          <p:nvPr/>
        </p:nvGrpSpPr>
        <p:grpSpPr>
          <a:xfrm>
            <a:off x="7590676" y="3031962"/>
            <a:ext cx="3891501" cy="860931"/>
            <a:chOff x="2594333" y="1590"/>
            <a:chExt cx="3891501" cy="860931"/>
          </a:xfrm>
        </p:grpSpPr>
        <p:sp>
          <p:nvSpPr>
            <p:cNvPr id="18" name="Seta para a direita 17"/>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Seta para a direita 4"/>
            <p:cNvSpPr/>
            <p:nvPr/>
          </p:nvSpPr>
          <p:spPr>
            <a:xfrm>
              <a:off x="2594333" y="109206"/>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solidFill>
                    <a:schemeClr val="tx1"/>
                  </a:solidFill>
                  <a:latin typeface="Candara" panose="020E0502030303020204" pitchFamily="34" charset="0"/>
                </a:rPr>
                <a:t>20 anos no serviço público </a:t>
              </a:r>
              <a:endParaRPr lang="pt-BR" sz="2000" b="1" kern="1200" dirty="0">
                <a:solidFill>
                  <a:schemeClr val="tx1"/>
                </a:solidFill>
                <a:latin typeface="Candara" panose="020E0502030303020204" pitchFamily="34" charset="0"/>
              </a:endParaRPr>
            </a:p>
          </p:txBody>
        </p:sp>
      </p:grpSp>
      <p:grpSp>
        <p:nvGrpSpPr>
          <p:cNvPr id="23" name="Grupo 22"/>
          <p:cNvGrpSpPr/>
          <p:nvPr/>
        </p:nvGrpSpPr>
        <p:grpSpPr>
          <a:xfrm>
            <a:off x="7590676" y="4049399"/>
            <a:ext cx="3891501" cy="860931"/>
            <a:chOff x="2594333" y="1590"/>
            <a:chExt cx="3891501" cy="860931"/>
          </a:xfrm>
        </p:grpSpPr>
        <p:sp>
          <p:nvSpPr>
            <p:cNvPr id="24" name="Seta para a direita 23"/>
            <p:cNvSpPr/>
            <p:nvPr/>
          </p:nvSpPr>
          <p:spPr>
            <a:xfrm>
              <a:off x="2594333" y="1590"/>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Seta para a direita 4"/>
            <p:cNvSpPr/>
            <p:nvPr/>
          </p:nvSpPr>
          <p:spPr>
            <a:xfrm>
              <a:off x="2594333" y="109206"/>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solidFill>
                    <a:schemeClr val="tx1"/>
                  </a:solidFill>
                  <a:latin typeface="Candara" panose="020E0502030303020204" pitchFamily="34" charset="0"/>
                </a:rPr>
                <a:t>5 anos </a:t>
              </a:r>
              <a:endParaRPr lang="pt-BR" sz="2000" b="1" kern="1200" dirty="0">
                <a:solidFill>
                  <a:schemeClr val="tx1"/>
                </a:solidFill>
                <a:latin typeface="Candara" panose="020E0502030303020204" pitchFamily="34" charset="0"/>
              </a:endParaRPr>
            </a:p>
          </p:txBody>
        </p:sp>
      </p:grpSp>
      <p:sp>
        <p:nvSpPr>
          <p:cNvPr id="5" name="CaixaDeTexto 4"/>
          <p:cNvSpPr txBox="1"/>
          <p:nvPr/>
        </p:nvSpPr>
        <p:spPr>
          <a:xfrm>
            <a:off x="7590674" y="518673"/>
            <a:ext cx="4411985" cy="400110"/>
          </a:xfrm>
          <a:prstGeom prst="rect">
            <a:avLst/>
          </a:prstGeom>
          <a:noFill/>
        </p:spPr>
        <p:txBody>
          <a:bodyPr wrap="square" rtlCol="0">
            <a:spAutoFit/>
          </a:bodyPr>
          <a:lstStyle/>
          <a:p>
            <a:r>
              <a:rPr lang="pt-BR" sz="2000" dirty="0" smtClean="0">
                <a:solidFill>
                  <a:schemeClr val="accent1">
                    <a:lumMod val="50000"/>
                  </a:schemeClr>
                </a:solidFill>
              </a:rPr>
              <a:t>Mas e se for professor ou professora? </a:t>
            </a:r>
            <a:endParaRPr lang="pt-BR" sz="2000" dirty="0">
              <a:solidFill>
                <a:schemeClr val="accent1">
                  <a:lumMod val="50000"/>
                </a:schemeClr>
              </a:solidFill>
            </a:endParaRPr>
          </a:p>
        </p:txBody>
      </p:sp>
      <p:sp>
        <p:nvSpPr>
          <p:cNvPr id="30" name="CaixaDeTexto 29"/>
          <p:cNvSpPr txBox="1"/>
          <p:nvPr/>
        </p:nvSpPr>
        <p:spPr>
          <a:xfrm>
            <a:off x="109275" y="464589"/>
            <a:ext cx="6094675" cy="707886"/>
          </a:xfrm>
          <a:prstGeom prst="rect">
            <a:avLst/>
          </a:prstGeom>
          <a:noFill/>
        </p:spPr>
        <p:txBody>
          <a:bodyPr wrap="square" rtlCol="0">
            <a:spAutoFit/>
          </a:bodyPr>
          <a:lstStyle/>
          <a:p>
            <a:r>
              <a:rPr lang="pt-BR" sz="2000" dirty="0" smtClean="0">
                <a:solidFill>
                  <a:schemeClr val="accent1">
                    <a:lumMod val="50000"/>
                  </a:schemeClr>
                </a:solidFill>
              </a:rPr>
              <a:t>Os servidores públicos precisam preencher todos os seguintes requisitos:   </a:t>
            </a:r>
            <a:endParaRPr lang="pt-BR" sz="2000" dirty="0">
              <a:solidFill>
                <a:schemeClr val="accent1">
                  <a:lumMod val="50000"/>
                </a:schemeClr>
              </a:solidFill>
            </a:endParaRPr>
          </a:p>
        </p:txBody>
      </p:sp>
      <p:grpSp>
        <p:nvGrpSpPr>
          <p:cNvPr id="26" name="Grupo 25"/>
          <p:cNvGrpSpPr/>
          <p:nvPr/>
        </p:nvGrpSpPr>
        <p:grpSpPr>
          <a:xfrm>
            <a:off x="7595589" y="4990627"/>
            <a:ext cx="3891501" cy="860931"/>
            <a:chOff x="2594333" y="3789689"/>
            <a:chExt cx="3891501" cy="860931"/>
          </a:xfrm>
        </p:grpSpPr>
        <p:sp>
          <p:nvSpPr>
            <p:cNvPr id="27" name="Seta para a direita 26"/>
            <p:cNvSpPr/>
            <p:nvPr/>
          </p:nvSpPr>
          <p:spPr>
            <a:xfrm>
              <a:off x="2594333" y="3789689"/>
              <a:ext cx="3891501" cy="860931"/>
            </a:xfrm>
            <a:prstGeom prst="rightArrow">
              <a:avLst>
                <a:gd name="adj1" fmla="val 75000"/>
                <a:gd name="adj2" fmla="val 50000"/>
              </a:avLst>
            </a:prstGeom>
            <a:solidFill>
              <a:schemeClr val="accent1">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8" name="Seta para a direita 4"/>
            <p:cNvSpPr/>
            <p:nvPr/>
          </p:nvSpPr>
          <p:spPr>
            <a:xfrm>
              <a:off x="2594333" y="3897305"/>
              <a:ext cx="3568652" cy="6456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pt-BR" sz="2000" b="1" kern="1200" dirty="0" smtClean="0">
                  <a:latin typeface="Candara" panose="020E0502030303020204" pitchFamily="34" charset="0"/>
                </a:rPr>
                <a:t>100% do tempo restante para completar 25 ou 30 anos. </a:t>
              </a:r>
              <a:endParaRPr lang="pt-BR" sz="2000" b="1" kern="1200" dirty="0">
                <a:latin typeface="Candara" panose="020E0502030303020204" pitchFamily="34" charset="0"/>
              </a:endParaRPr>
            </a:p>
          </p:txBody>
        </p:sp>
      </p:grpSp>
      <p:sp>
        <p:nvSpPr>
          <p:cNvPr id="21" name="Retângulo 20"/>
          <p:cNvSpPr/>
          <p:nvPr/>
        </p:nvSpPr>
        <p:spPr>
          <a:xfrm>
            <a:off x="440871" y="5923729"/>
            <a:ext cx="11234057" cy="400110"/>
          </a:xfrm>
          <a:prstGeom prst="rect">
            <a:avLst/>
          </a:prstGeom>
        </p:spPr>
        <p:txBody>
          <a:bodyPr wrap="square">
            <a:spAutoFit/>
          </a:bodyPr>
          <a:lstStyle/>
          <a:p>
            <a:pPr algn="ctr"/>
            <a:r>
              <a:rPr lang="pt-BR" sz="2000" b="1" dirty="0" smtClean="0">
                <a:latin typeface="Arial" panose="020B0604020202020204" pitchFamily="34" charset="0"/>
                <a:ea typeface="Calibri" panose="020F0502020204030204" pitchFamily="34" charset="0"/>
              </a:rPr>
              <a:t>O valor da aposentadoria será de 100% da média de todos os salários de contribuição.</a:t>
            </a:r>
            <a:endParaRPr lang="pt-BR" sz="2000" b="1" dirty="0"/>
          </a:p>
        </p:txBody>
      </p:sp>
    </p:spTree>
    <p:extLst>
      <p:ext uri="{BB962C8B-B14F-4D97-AF65-F5344CB8AC3E}">
        <p14:creationId xmlns:p14="http://schemas.microsoft.com/office/powerpoint/2010/main" xmlns="" val="32065335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cxnSp>
        <p:nvCxnSpPr>
          <p:cNvPr id="137" name="Shape 137"/>
          <p:cNvCxnSpPr/>
          <p:nvPr/>
        </p:nvCxnSpPr>
        <p:spPr>
          <a:xfrm>
            <a:off x="525980" y="3306448"/>
            <a:ext cx="11114800" cy="0"/>
          </a:xfrm>
          <a:prstGeom prst="straightConnector1">
            <a:avLst/>
          </a:prstGeom>
          <a:noFill/>
          <a:ln w="19050" cap="flat" cmpd="sng">
            <a:solidFill>
              <a:schemeClr val="dk1"/>
            </a:solidFill>
            <a:prstDash val="dot"/>
            <a:round/>
            <a:headEnd type="none" w="med" len="med"/>
            <a:tailEnd type="none" w="med" len="med"/>
          </a:ln>
        </p:spPr>
      </p:cxnSp>
      <p:sp>
        <p:nvSpPr>
          <p:cNvPr id="138" name="Shape 138"/>
          <p:cNvSpPr txBox="1">
            <a:spLocks noGrp="1"/>
          </p:cNvSpPr>
          <p:nvPr>
            <p:ph type="title" idx="4294967295"/>
          </p:nvPr>
        </p:nvSpPr>
        <p:spPr>
          <a:xfrm>
            <a:off x="0" y="60325"/>
            <a:ext cx="11877675" cy="714375"/>
          </a:xfrm>
          <a:prstGeom prst="rect">
            <a:avLst/>
          </a:prstGeom>
        </p:spPr>
        <p:txBody>
          <a:bodyPr spcFirstLastPara="1" vert="horz" wrap="square" lIns="121900" tIns="121900" rIns="121900" bIns="121900" rtlCol="0" anchor="t" anchorCtr="0">
            <a:noAutofit/>
          </a:bodyPr>
          <a:lstStyle/>
          <a:p>
            <a:r>
              <a:rPr lang="pt-BR" sz="5400" dirty="0" smtClean="0">
                <a:solidFill>
                  <a:schemeClr val="accent1">
                    <a:lumMod val="75000"/>
                  </a:schemeClr>
                </a:solidFill>
              </a:rPr>
              <a:t>E</a:t>
            </a:r>
            <a:r>
              <a:rPr lang="en" sz="5400" dirty="0">
                <a:solidFill>
                  <a:schemeClr val="accent1">
                    <a:lumMod val="75000"/>
                  </a:schemeClr>
                </a:solidFill>
              </a:rPr>
              <a:t> </a:t>
            </a:r>
            <a:r>
              <a:rPr lang="en" sz="5400" dirty="0" smtClean="0">
                <a:solidFill>
                  <a:schemeClr val="accent1">
                    <a:lumMod val="75000"/>
                  </a:schemeClr>
                </a:solidFill>
              </a:rPr>
              <a:t>agora? </a:t>
            </a:r>
            <a:endParaRPr lang="en" sz="5400" dirty="0">
              <a:solidFill>
                <a:schemeClr val="accent1">
                  <a:lumMod val="75000"/>
                </a:schemeClr>
              </a:solidFill>
            </a:endParaRPr>
          </a:p>
        </p:txBody>
      </p:sp>
      <p:grpSp>
        <p:nvGrpSpPr>
          <p:cNvPr id="139" name="Shape 139"/>
          <p:cNvGrpSpPr/>
          <p:nvPr/>
        </p:nvGrpSpPr>
        <p:grpSpPr>
          <a:xfrm>
            <a:off x="1982649" y="3233952"/>
            <a:ext cx="172000" cy="1027656"/>
            <a:chOff x="369350" y="2864883"/>
            <a:chExt cx="129000" cy="770742"/>
          </a:xfrm>
        </p:grpSpPr>
        <p:sp>
          <p:nvSpPr>
            <p:cNvPr id="140" name="Shape 140"/>
            <p:cNvSpPr/>
            <p:nvPr/>
          </p:nvSpPr>
          <p:spPr>
            <a:xfrm>
              <a:off x="369350" y="2864883"/>
              <a:ext cx="129000" cy="129000"/>
            </a:xfrm>
            <a:prstGeom prst="ellipse">
              <a:avLst/>
            </a:prstGeom>
            <a:solidFill>
              <a:schemeClr val="accent1"/>
            </a:solidFill>
            <a:ln>
              <a:noFill/>
            </a:ln>
          </p:spPr>
          <p:txBody>
            <a:bodyPr wrap="square" lIns="121900" tIns="121900" rIns="121900" bIns="121900" anchor="ctr" anchorCtr="0">
              <a:noAutofit/>
            </a:bodyPr>
            <a:lstStyle/>
            <a:p>
              <a:endParaRPr sz="2400"/>
            </a:p>
          </p:txBody>
        </p:sp>
        <p:cxnSp>
          <p:nvCxnSpPr>
            <p:cNvPr id="141" name="Shape 141"/>
            <p:cNvCxnSpPr/>
            <p:nvPr/>
          </p:nvCxnSpPr>
          <p:spPr>
            <a:xfrm>
              <a:off x="433850" y="2991525"/>
              <a:ext cx="0" cy="644100"/>
            </a:xfrm>
            <a:prstGeom prst="straightConnector1">
              <a:avLst/>
            </a:prstGeom>
            <a:noFill/>
            <a:ln w="9525" cap="flat" cmpd="sng">
              <a:solidFill>
                <a:schemeClr val="accent1"/>
              </a:solidFill>
              <a:prstDash val="solid"/>
              <a:round/>
              <a:headEnd type="none" w="med" len="med"/>
              <a:tailEnd type="oval" w="lg" len="lg"/>
            </a:ln>
          </p:spPr>
        </p:cxnSp>
      </p:grpSp>
      <p:grpSp>
        <p:nvGrpSpPr>
          <p:cNvPr id="143" name="Shape 143"/>
          <p:cNvGrpSpPr/>
          <p:nvPr/>
        </p:nvGrpSpPr>
        <p:grpSpPr>
          <a:xfrm>
            <a:off x="3856917" y="1683295"/>
            <a:ext cx="172000" cy="1673295"/>
            <a:chOff x="1553050" y="1736575"/>
            <a:chExt cx="129000" cy="1254971"/>
          </a:xfrm>
        </p:grpSpPr>
        <p:sp>
          <p:nvSpPr>
            <p:cNvPr id="144" name="Shape 144"/>
            <p:cNvSpPr/>
            <p:nvPr/>
          </p:nvSpPr>
          <p:spPr>
            <a:xfrm>
              <a:off x="1553050" y="2862546"/>
              <a:ext cx="129000" cy="129000"/>
            </a:xfrm>
            <a:prstGeom prst="ellipse">
              <a:avLst/>
            </a:prstGeom>
            <a:solidFill>
              <a:schemeClr val="accent1"/>
            </a:solidFill>
            <a:ln>
              <a:noFill/>
            </a:ln>
          </p:spPr>
          <p:txBody>
            <a:bodyPr wrap="square" lIns="121900" tIns="121900" rIns="121900" bIns="121900" anchor="ctr" anchorCtr="0">
              <a:noAutofit/>
            </a:bodyPr>
            <a:lstStyle/>
            <a:p>
              <a:endParaRPr sz="2400"/>
            </a:p>
          </p:txBody>
        </p:sp>
        <p:cxnSp>
          <p:nvCxnSpPr>
            <p:cNvPr id="145" name="Shape 145"/>
            <p:cNvCxnSpPr/>
            <p:nvPr/>
          </p:nvCxnSpPr>
          <p:spPr>
            <a:xfrm rot="10800000">
              <a:off x="1614125" y="1736575"/>
              <a:ext cx="0" cy="1128300"/>
            </a:xfrm>
            <a:prstGeom prst="straightConnector1">
              <a:avLst/>
            </a:prstGeom>
            <a:noFill/>
            <a:ln w="9525" cap="flat" cmpd="sng">
              <a:solidFill>
                <a:schemeClr val="accent1"/>
              </a:solidFill>
              <a:prstDash val="solid"/>
              <a:round/>
              <a:headEnd type="none" w="med" len="med"/>
              <a:tailEnd type="oval" w="lg" len="lg"/>
            </a:ln>
          </p:spPr>
        </p:cxnSp>
      </p:grpSp>
      <p:grpSp>
        <p:nvGrpSpPr>
          <p:cNvPr id="151" name="Shape 151"/>
          <p:cNvGrpSpPr/>
          <p:nvPr/>
        </p:nvGrpSpPr>
        <p:grpSpPr>
          <a:xfrm>
            <a:off x="7539299" y="1640413"/>
            <a:ext cx="172000" cy="1676395"/>
            <a:chOff x="5144075" y="1736575"/>
            <a:chExt cx="129000" cy="1257296"/>
          </a:xfrm>
        </p:grpSpPr>
        <p:sp>
          <p:nvSpPr>
            <p:cNvPr id="152" name="Shape 152"/>
            <p:cNvSpPr/>
            <p:nvPr/>
          </p:nvSpPr>
          <p:spPr>
            <a:xfrm>
              <a:off x="5144075" y="2864871"/>
              <a:ext cx="129000" cy="129000"/>
            </a:xfrm>
            <a:prstGeom prst="ellipse">
              <a:avLst/>
            </a:prstGeom>
            <a:solidFill>
              <a:schemeClr val="accent1"/>
            </a:solidFill>
            <a:ln>
              <a:noFill/>
            </a:ln>
          </p:spPr>
          <p:txBody>
            <a:bodyPr wrap="square" lIns="121900" tIns="121900" rIns="121900" bIns="121900" anchor="ctr" anchorCtr="0">
              <a:noAutofit/>
            </a:bodyPr>
            <a:lstStyle/>
            <a:p>
              <a:endParaRPr sz="2400"/>
            </a:p>
          </p:txBody>
        </p:sp>
        <p:cxnSp>
          <p:nvCxnSpPr>
            <p:cNvPr id="153" name="Shape 153"/>
            <p:cNvCxnSpPr/>
            <p:nvPr/>
          </p:nvCxnSpPr>
          <p:spPr>
            <a:xfrm rot="10800000">
              <a:off x="5208575" y="1736575"/>
              <a:ext cx="0" cy="1128300"/>
            </a:xfrm>
            <a:prstGeom prst="straightConnector1">
              <a:avLst/>
            </a:prstGeom>
            <a:noFill/>
            <a:ln w="9525" cap="flat" cmpd="sng">
              <a:solidFill>
                <a:schemeClr val="accent1"/>
              </a:solidFill>
              <a:prstDash val="solid"/>
              <a:round/>
              <a:headEnd type="none" w="med" len="med"/>
              <a:tailEnd type="oval" w="lg" len="lg"/>
            </a:ln>
          </p:spPr>
        </p:cxnSp>
      </p:grpSp>
      <p:grpSp>
        <p:nvGrpSpPr>
          <p:cNvPr id="33" name="Shape 143"/>
          <p:cNvGrpSpPr/>
          <p:nvPr/>
        </p:nvGrpSpPr>
        <p:grpSpPr>
          <a:xfrm>
            <a:off x="644365" y="1633154"/>
            <a:ext cx="172000" cy="1673295"/>
            <a:chOff x="1553050" y="1736575"/>
            <a:chExt cx="129000" cy="1254971"/>
          </a:xfrm>
        </p:grpSpPr>
        <p:sp>
          <p:nvSpPr>
            <p:cNvPr id="34" name="Shape 144"/>
            <p:cNvSpPr/>
            <p:nvPr/>
          </p:nvSpPr>
          <p:spPr>
            <a:xfrm>
              <a:off x="1553050" y="2862546"/>
              <a:ext cx="129000" cy="129000"/>
            </a:xfrm>
            <a:prstGeom prst="ellipse">
              <a:avLst/>
            </a:prstGeom>
            <a:solidFill>
              <a:schemeClr val="accent1"/>
            </a:solidFill>
            <a:ln>
              <a:noFill/>
            </a:ln>
          </p:spPr>
          <p:txBody>
            <a:bodyPr wrap="square" lIns="121900" tIns="121900" rIns="121900" bIns="121900" anchor="ctr" anchorCtr="0">
              <a:noAutofit/>
            </a:bodyPr>
            <a:lstStyle/>
            <a:p>
              <a:endParaRPr sz="2400"/>
            </a:p>
          </p:txBody>
        </p:sp>
        <p:cxnSp>
          <p:nvCxnSpPr>
            <p:cNvPr id="35" name="Shape 145"/>
            <p:cNvCxnSpPr/>
            <p:nvPr/>
          </p:nvCxnSpPr>
          <p:spPr>
            <a:xfrm rot="10800000">
              <a:off x="1614125" y="1736575"/>
              <a:ext cx="0" cy="1128300"/>
            </a:xfrm>
            <a:prstGeom prst="straightConnector1">
              <a:avLst/>
            </a:prstGeom>
            <a:noFill/>
            <a:ln w="9525" cap="flat" cmpd="sng">
              <a:solidFill>
                <a:schemeClr val="accent1"/>
              </a:solidFill>
              <a:prstDash val="solid"/>
              <a:round/>
              <a:headEnd type="none" w="med" len="med"/>
              <a:tailEnd type="oval" w="lg" len="lg"/>
            </a:ln>
          </p:spPr>
        </p:cxnSp>
      </p:grpSp>
      <p:sp>
        <p:nvSpPr>
          <p:cNvPr id="36" name="Shape 146"/>
          <p:cNvSpPr txBox="1">
            <a:spLocks/>
          </p:cNvSpPr>
          <p:nvPr/>
        </p:nvSpPr>
        <p:spPr>
          <a:xfrm>
            <a:off x="793796" y="1317860"/>
            <a:ext cx="3047685" cy="1459200"/>
          </a:xfrm>
          <a:prstGeom prst="rect">
            <a:avLst/>
          </a:prstGeom>
        </p:spPr>
        <p:txBody>
          <a:bodyPr vert="horz" wrap="square" lIns="121900" tIns="121900" rIns="121900" bIns="121900" rtlCol="0" anchor="t" anchorCtr="0">
            <a:no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spcBef>
                <a:spcPts val="0"/>
              </a:spcBef>
              <a:buNone/>
            </a:pPr>
            <a:r>
              <a:rPr lang="en" b="1" dirty="0">
                <a:solidFill>
                  <a:schemeClr val="bg2"/>
                </a:solidFill>
                <a:latin typeface="Calibri" panose="020F0502020204030204" pitchFamily="34" charset="0"/>
              </a:rPr>
              <a:t>Projeto de lei (PL) 6.787/2016</a:t>
            </a:r>
          </a:p>
          <a:p>
            <a:pPr>
              <a:spcBef>
                <a:spcPts val="0"/>
              </a:spcBef>
              <a:buNone/>
            </a:pPr>
            <a:r>
              <a:rPr lang="en" dirty="0">
                <a:solidFill>
                  <a:schemeClr val="bg2"/>
                </a:solidFill>
                <a:latin typeface="Calibri" panose="020F0502020204030204" pitchFamily="34" charset="0"/>
              </a:rPr>
              <a:t>  Altera pontos dos direitos trabalhistas e sindicais (dez 2016).  </a:t>
            </a:r>
          </a:p>
        </p:txBody>
      </p:sp>
      <p:sp>
        <p:nvSpPr>
          <p:cNvPr id="3" name="CaixaDeTexto 2"/>
          <p:cNvSpPr txBox="1"/>
          <p:nvPr/>
        </p:nvSpPr>
        <p:spPr>
          <a:xfrm>
            <a:off x="7711299" y="1440409"/>
            <a:ext cx="3291840" cy="1200329"/>
          </a:xfrm>
          <a:prstGeom prst="rect">
            <a:avLst/>
          </a:prstGeom>
          <a:noFill/>
        </p:spPr>
        <p:txBody>
          <a:bodyPr wrap="square" rtlCol="0">
            <a:spAutoFit/>
          </a:bodyPr>
          <a:lstStyle/>
          <a:p>
            <a:r>
              <a:rPr lang="pt-BR" sz="2400" b="1" dirty="0" smtClean="0">
                <a:latin typeface="Calibri" panose="020F0502020204030204" pitchFamily="34" charset="0"/>
              </a:rPr>
              <a:t>Comissão de Constituição e Justiça (CCJ) do Senado </a:t>
            </a:r>
            <a:endParaRPr lang="pt-BR" sz="2400" dirty="0">
              <a:latin typeface="Calibri" panose="020F0502020204030204" pitchFamily="34" charset="0"/>
            </a:endParaRPr>
          </a:p>
        </p:txBody>
      </p:sp>
      <p:sp>
        <p:nvSpPr>
          <p:cNvPr id="5" name="CaixaDeTexto 4"/>
          <p:cNvSpPr txBox="1"/>
          <p:nvPr/>
        </p:nvSpPr>
        <p:spPr>
          <a:xfrm>
            <a:off x="4087040" y="1416124"/>
            <a:ext cx="2737543" cy="1200329"/>
          </a:xfrm>
          <a:prstGeom prst="rect">
            <a:avLst/>
          </a:prstGeom>
          <a:noFill/>
        </p:spPr>
        <p:txBody>
          <a:bodyPr wrap="square" rtlCol="0">
            <a:spAutoFit/>
          </a:bodyPr>
          <a:lstStyle/>
          <a:p>
            <a:r>
              <a:rPr lang="pt-BR" sz="2400" dirty="0" smtClean="0">
                <a:latin typeface="Calibri" panose="020F0502020204030204" pitchFamily="34" charset="0"/>
              </a:rPr>
              <a:t>O </a:t>
            </a:r>
            <a:r>
              <a:rPr lang="pt-BR" sz="2400" b="1" dirty="0" smtClean="0">
                <a:latin typeface="Calibri" panose="020F0502020204030204" pitchFamily="34" charset="0"/>
              </a:rPr>
              <a:t>Substitutivo</a:t>
            </a:r>
            <a:r>
              <a:rPr lang="pt-BR" sz="2400" dirty="0" smtClean="0">
                <a:latin typeface="Calibri" panose="020F0502020204030204" pitchFamily="34" charset="0"/>
              </a:rPr>
              <a:t> vai para votação no plenário. </a:t>
            </a:r>
            <a:endParaRPr lang="pt-BR" sz="2400" b="1" dirty="0">
              <a:latin typeface="Calibri" panose="020F0502020204030204" pitchFamily="34" charset="0"/>
            </a:endParaRPr>
          </a:p>
        </p:txBody>
      </p:sp>
      <p:sp>
        <p:nvSpPr>
          <p:cNvPr id="6" name="CaixaDeTexto 5"/>
          <p:cNvSpPr txBox="1"/>
          <p:nvPr/>
        </p:nvSpPr>
        <p:spPr>
          <a:xfrm>
            <a:off x="2188294" y="4008380"/>
            <a:ext cx="3289085" cy="2308324"/>
          </a:xfrm>
          <a:prstGeom prst="rect">
            <a:avLst/>
          </a:prstGeom>
          <a:noFill/>
        </p:spPr>
        <p:txBody>
          <a:bodyPr wrap="square" rtlCol="0">
            <a:spAutoFit/>
          </a:bodyPr>
          <a:lstStyle/>
          <a:p>
            <a:r>
              <a:rPr lang="pt-BR" sz="2400" dirty="0" smtClean="0">
                <a:latin typeface="Calibri" panose="020F0502020204030204" pitchFamily="34" charset="0"/>
              </a:rPr>
              <a:t>Em 13 de junho </a:t>
            </a:r>
          </a:p>
          <a:p>
            <a:r>
              <a:rPr lang="pt-BR" sz="2400" b="1" dirty="0" smtClean="0">
                <a:latin typeface="Calibri" panose="020F0502020204030204" pitchFamily="34" charset="0"/>
              </a:rPr>
              <a:t>O relatório do substitutivo do deputado Samuel Pereira (PSDB) foi lido no colegiado.  </a:t>
            </a:r>
            <a:endParaRPr lang="pt-BR" sz="2400" dirty="0">
              <a:latin typeface="Calibri" panose="020F0502020204030204" pitchFamily="34" charset="0"/>
            </a:endParaRPr>
          </a:p>
        </p:txBody>
      </p:sp>
      <p:grpSp>
        <p:nvGrpSpPr>
          <p:cNvPr id="24" name="Shape 151"/>
          <p:cNvGrpSpPr/>
          <p:nvPr/>
        </p:nvGrpSpPr>
        <p:grpSpPr>
          <a:xfrm>
            <a:off x="5402933" y="3293947"/>
            <a:ext cx="172000" cy="1676395"/>
            <a:chOff x="5144075" y="1736575"/>
            <a:chExt cx="129000" cy="1257296"/>
          </a:xfrm>
        </p:grpSpPr>
        <p:sp>
          <p:nvSpPr>
            <p:cNvPr id="25" name="Shape 152"/>
            <p:cNvSpPr/>
            <p:nvPr/>
          </p:nvSpPr>
          <p:spPr>
            <a:xfrm>
              <a:off x="5144075" y="2864871"/>
              <a:ext cx="129000" cy="129000"/>
            </a:xfrm>
            <a:prstGeom prst="ellipse">
              <a:avLst/>
            </a:prstGeom>
            <a:solidFill>
              <a:schemeClr val="accent1"/>
            </a:solidFill>
            <a:ln>
              <a:noFill/>
            </a:ln>
          </p:spPr>
          <p:txBody>
            <a:bodyPr wrap="square" lIns="121900" tIns="121900" rIns="121900" bIns="121900" anchor="ctr" anchorCtr="0">
              <a:noAutofit/>
            </a:bodyPr>
            <a:lstStyle/>
            <a:p>
              <a:endParaRPr sz="2400"/>
            </a:p>
          </p:txBody>
        </p:sp>
        <p:cxnSp>
          <p:nvCxnSpPr>
            <p:cNvPr id="26" name="Shape 153"/>
            <p:cNvCxnSpPr/>
            <p:nvPr/>
          </p:nvCxnSpPr>
          <p:spPr>
            <a:xfrm rot="10800000">
              <a:off x="5208575" y="1736575"/>
              <a:ext cx="0" cy="1128300"/>
            </a:xfrm>
            <a:prstGeom prst="straightConnector1">
              <a:avLst/>
            </a:prstGeom>
            <a:noFill/>
            <a:ln w="9525" cap="flat" cmpd="sng">
              <a:solidFill>
                <a:schemeClr val="accent1"/>
              </a:solidFill>
              <a:prstDash val="solid"/>
              <a:round/>
              <a:headEnd type="none" w="med" len="med"/>
              <a:tailEnd type="oval" w="lg" len="lg"/>
            </a:ln>
          </p:spPr>
        </p:cxnSp>
      </p:grpSp>
      <p:sp>
        <p:nvSpPr>
          <p:cNvPr id="30" name="CaixaDeTexto 29"/>
          <p:cNvSpPr txBox="1"/>
          <p:nvPr/>
        </p:nvSpPr>
        <p:spPr>
          <a:xfrm>
            <a:off x="5691825" y="4008347"/>
            <a:ext cx="2354760" cy="2308324"/>
          </a:xfrm>
          <a:prstGeom prst="rect">
            <a:avLst/>
          </a:prstGeom>
          <a:noFill/>
        </p:spPr>
        <p:txBody>
          <a:bodyPr wrap="square" rtlCol="0">
            <a:spAutoFit/>
          </a:bodyPr>
          <a:lstStyle/>
          <a:p>
            <a:r>
              <a:rPr lang="pt-BR" sz="2400" dirty="0" smtClean="0">
                <a:latin typeface="Calibri" panose="020F0502020204030204" pitchFamily="34" charset="0"/>
              </a:rPr>
              <a:t>Na </a:t>
            </a:r>
            <a:r>
              <a:rPr lang="pt-BR" sz="2400" b="1" dirty="0" smtClean="0">
                <a:latin typeface="Calibri" panose="020F0502020204030204" pitchFamily="34" charset="0"/>
              </a:rPr>
              <a:t>Câmara</a:t>
            </a:r>
            <a:r>
              <a:rPr lang="pt-BR" sz="2400" dirty="0" smtClean="0">
                <a:latin typeface="Calibri" panose="020F0502020204030204" pitchFamily="34" charset="0"/>
              </a:rPr>
              <a:t> precisa de 308 votos ou 3/5 da Câmara para ser aprovada em 2 turnos. </a:t>
            </a:r>
            <a:endParaRPr lang="pt-BR" sz="2400" dirty="0">
              <a:latin typeface="Calibri" panose="020F0502020204030204" pitchFamily="34" charset="0"/>
            </a:endParaRPr>
          </a:p>
        </p:txBody>
      </p:sp>
      <p:grpSp>
        <p:nvGrpSpPr>
          <p:cNvPr id="41" name="Shape 151"/>
          <p:cNvGrpSpPr/>
          <p:nvPr/>
        </p:nvGrpSpPr>
        <p:grpSpPr>
          <a:xfrm>
            <a:off x="9167216" y="3256147"/>
            <a:ext cx="172000" cy="1676395"/>
            <a:chOff x="5144075" y="1736575"/>
            <a:chExt cx="129000" cy="1257296"/>
          </a:xfrm>
        </p:grpSpPr>
        <p:sp>
          <p:nvSpPr>
            <p:cNvPr id="42" name="Shape 152"/>
            <p:cNvSpPr/>
            <p:nvPr/>
          </p:nvSpPr>
          <p:spPr>
            <a:xfrm>
              <a:off x="5144075" y="2864871"/>
              <a:ext cx="129000" cy="129000"/>
            </a:xfrm>
            <a:prstGeom prst="ellipse">
              <a:avLst/>
            </a:prstGeom>
            <a:solidFill>
              <a:schemeClr val="accent1"/>
            </a:solidFill>
            <a:ln>
              <a:noFill/>
            </a:ln>
          </p:spPr>
          <p:txBody>
            <a:bodyPr wrap="square" lIns="121900" tIns="121900" rIns="121900" bIns="121900" anchor="ctr" anchorCtr="0">
              <a:noAutofit/>
            </a:bodyPr>
            <a:lstStyle/>
            <a:p>
              <a:endParaRPr sz="2400"/>
            </a:p>
          </p:txBody>
        </p:sp>
        <p:cxnSp>
          <p:nvCxnSpPr>
            <p:cNvPr id="43" name="Shape 153"/>
            <p:cNvCxnSpPr/>
            <p:nvPr/>
          </p:nvCxnSpPr>
          <p:spPr>
            <a:xfrm rot="10800000">
              <a:off x="5208575" y="1736575"/>
              <a:ext cx="0" cy="1128300"/>
            </a:xfrm>
            <a:prstGeom prst="straightConnector1">
              <a:avLst/>
            </a:prstGeom>
            <a:noFill/>
            <a:ln w="9525" cap="flat" cmpd="sng">
              <a:solidFill>
                <a:schemeClr val="accent1"/>
              </a:solidFill>
              <a:prstDash val="solid"/>
              <a:round/>
              <a:headEnd type="none" w="med" len="med"/>
              <a:tailEnd type="oval" w="lg" len="lg"/>
            </a:ln>
          </p:spPr>
        </p:cxnSp>
      </p:grpSp>
      <p:sp>
        <p:nvSpPr>
          <p:cNvPr id="44" name="CaixaDeTexto 43"/>
          <p:cNvSpPr txBox="1"/>
          <p:nvPr/>
        </p:nvSpPr>
        <p:spPr>
          <a:xfrm>
            <a:off x="9405308" y="4055700"/>
            <a:ext cx="2779651" cy="1200329"/>
          </a:xfrm>
          <a:prstGeom prst="rect">
            <a:avLst/>
          </a:prstGeom>
          <a:noFill/>
        </p:spPr>
        <p:txBody>
          <a:bodyPr wrap="square" rtlCol="0">
            <a:spAutoFit/>
          </a:bodyPr>
          <a:lstStyle/>
          <a:p>
            <a:r>
              <a:rPr lang="pt-BR" sz="2400" dirty="0" smtClean="0">
                <a:latin typeface="Calibri" panose="020F0502020204030204" pitchFamily="34" charset="0"/>
              </a:rPr>
              <a:t>No </a:t>
            </a:r>
            <a:r>
              <a:rPr lang="pt-BR" sz="2400" b="1" dirty="0" smtClean="0">
                <a:latin typeface="Calibri" panose="020F0502020204030204" pitchFamily="34" charset="0"/>
              </a:rPr>
              <a:t>Senado</a:t>
            </a:r>
            <a:r>
              <a:rPr lang="pt-BR" sz="2400" dirty="0" smtClean="0">
                <a:latin typeface="Calibri" panose="020F0502020204030204" pitchFamily="34" charset="0"/>
              </a:rPr>
              <a:t> precisa de 3/5 do Senado ou 49 votos de 81.  </a:t>
            </a:r>
            <a:endParaRPr lang="pt-BR" sz="2400" dirty="0">
              <a:latin typeface="Calibri" panose="020F0502020204030204" pitchFamily="34" charset="0"/>
            </a:endParaRPr>
          </a:p>
        </p:txBody>
      </p:sp>
      <p:sp>
        <p:nvSpPr>
          <p:cNvPr id="28" name="CaixaDeTexto 27"/>
          <p:cNvSpPr txBox="1"/>
          <p:nvPr/>
        </p:nvSpPr>
        <p:spPr>
          <a:xfrm>
            <a:off x="902612" y="925292"/>
            <a:ext cx="2681907" cy="1938992"/>
          </a:xfrm>
          <a:prstGeom prst="rect">
            <a:avLst/>
          </a:prstGeom>
          <a:noFill/>
        </p:spPr>
        <p:txBody>
          <a:bodyPr wrap="square" rtlCol="0">
            <a:spAutoFit/>
          </a:bodyPr>
          <a:lstStyle/>
          <a:p>
            <a:endParaRPr lang="pt-BR" sz="2400" dirty="0">
              <a:latin typeface="Calibri" panose="020F0502020204030204" pitchFamily="34" charset="0"/>
            </a:endParaRPr>
          </a:p>
          <a:p>
            <a:r>
              <a:rPr lang="pt-BR" sz="2400" b="1" dirty="0" smtClean="0">
                <a:latin typeface="Calibri" panose="020F0502020204030204" pitchFamily="34" charset="0"/>
              </a:rPr>
              <a:t>CCJ </a:t>
            </a:r>
          </a:p>
          <a:p>
            <a:r>
              <a:rPr lang="pt-BR" sz="2400" dirty="0" smtClean="0">
                <a:latin typeface="Calibri" panose="020F0502020204030204" pitchFamily="34" charset="0"/>
              </a:rPr>
              <a:t>aprovou por 48 votos a favor e 18 contra o novo texto</a:t>
            </a:r>
            <a:endParaRPr lang="pt-BR" sz="2400" dirty="0">
              <a:latin typeface="Calibri" panose="020F0502020204030204" pitchFamily="34" charset="0"/>
            </a:endParaRPr>
          </a:p>
        </p:txBody>
      </p:sp>
    </p:spTree>
    <p:extLst>
      <p:ext uri="{BB962C8B-B14F-4D97-AF65-F5344CB8AC3E}">
        <p14:creationId xmlns:p14="http://schemas.microsoft.com/office/powerpoint/2010/main" xmlns="" val="2208100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a:xfrm>
            <a:off x="0" y="180447"/>
            <a:ext cx="11469688" cy="703519"/>
          </a:xfrm>
        </p:spPr>
        <p:txBody>
          <a:bodyPr>
            <a:normAutofit fontScale="90000"/>
          </a:bodyPr>
          <a:lstStyle/>
          <a:p>
            <a:pPr fontAlgn="auto">
              <a:spcAft>
                <a:spcPts val="0"/>
              </a:spcAft>
              <a:defRPr/>
            </a:pPr>
            <a:r>
              <a:rPr lang="pt-BR" sz="3100" dirty="0" smtClean="0">
                <a:solidFill>
                  <a:schemeClr val="accent1">
                    <a:lumMod val="50000"/>
                  </a:schemeClr>
                </a:solidFill>
                <a:latin typeface="Candara" panose="020E0502030303020204" pitchFamily="34" charset="0"/>
              </a:rPr>
              <a:t>Regras </a:t>
            </a:r>
            <a:r>
              <a:rPr lang="pt-BR" sz="3100" dirty="0">
                <a:solidFill>
                  <a:schemeClr val="accent1">
                    <a:lumMod val="50000"/>
                  </a:schemeClr>
                </a:solidFill>
                <a:latin typeface="Candara" panose="020E0502030303020204" pitchFamily="34" charset="0"/>
              </a:rPr>
              <a:t>de transição – </a:t>
            </a:r>
            <a:r>
              <a:rPr lang="pt-BR" sz="3100" b="1" dirty="0">
                <a:solidFill>
                  <a:schemeClr val="accent1">
                    <a:lumMod val="50000"/>
                  </a:schemeClr>
                </a:solidFill>
                <a:latin typeface="Candara" panose="020E0502030303020204" pitchFamily="34" charset="0"/>
              </a:rPr>
              <a:t>R</a:t>
            </a:r>
            <a:r>
              <a:rPr lang="pt-BR" sz="3100" b="1" dirty="0" smtClean="0">
                <a:solidFill>
                  <a:schemeClr val="accent1">
                    <a:lumMod val="50000"/>
                  </a:schemeClr>
                </a:solidFill>
                <a:latin typeface="Candara" panose="020E0502030303020204" pitchFamily="34" charset="0"/>
              </a:rPr>
              <a:t>PPS  </a:t>
            </a:r>
            <a:r>
              <a:rPr lang="pt-BR" sz="3100" dirty="0" smtClean="0">
                <a:solidFill>
                  <a:schemeClr val="accent1">
                    <a:lumMod val="50000"/>
                  </a:schemeClr>
                </a:solidFill>
                <a:latin typeface="Candara" panose="020E0502030303020204" pitchFamily="34" charset="0"/>
              </a:rPr>
              <a:t>- valor do benefício</a:t>
            </a:r>
            <a:r>
              <a:rPr lang="pt-BR" sz="3600" dirty="0">
                <a:solidFill>
                  <a:schemeClr val="accent1">
                    <a:lumMod val="50000"/>
                  </a:schemeClr>
                </a:solidFill>
              </a:rPr>
              <a:t/>
            </a:r>
            <a:br>
              <a:rPr lang="pt-BR" sz="3600" dirty="0">
                <a:solidFill>
                  <a:schemeClr val="accent1">
                    <a:lumMod val="50000"/>
                  </a:schemeClr>
                </a:solidFill>
              </a:rPr>
            </a:br>
            <a:endParaRPr lang="pt-BR" sz="3600" dirty="0">
              <a:solidFill>
                <a:schemeClr val="accent1">
                  <a:lumMod val="50000"/>
                </a:schemeClr>
              </a:solidFill>
            </a:endParaRPr>
          </a:p>
        </p:txBody>
      </p:sp>
      <p:cxnSp>
        <p:nvCxnSpPr>
          <p:cNvPr id="5" name="Conector de seta reta 4"/>
          <p:cNvCxnSpPr/>
          <p:nvPr/>
        </p:nvCxnSpPr>
        <p:spPr>
          <a:xfrm flipV="1">
            <a:off x="1020763" y="1604963"/>
            <a:ext cx="10058400" cy="11112"/>
          </a:xfrm>
          <a:prstGeom prst="straightConnector1">
            <a:avLst/>
          </a:prstGeom>
          <a:ln w="38100">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Retângulo de cantos arredondados 14"/>
          <p:cNvSpPr/>
          <p:nvPr/>
        </p:nvSpPr>
        <p:spPr>
          <a:xfrm>
            <a:off x="4835525" y="955675"/>
            <a:ext cx="2465388" cy="938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800" dirty="0"/>
              <a:t>EC 41/2003</a:t>
            </a:r>
          </a:p>
        </p:txBody>
      </p:sp>
      <p:sp>
        <p:nvSpPr>
          <p:cNvPr id="84997" name="CaixaDeTexto 18"/>
          <p:cNvSpPr txBox="1">
            <a:spLocks noChangeArrowheads="1"/>
          </p:cNvSpPr>
          <p:nvPr/>
        </p:nvSpPr>
        <p:spPr bwMode="auto">
          <a:xfrm>
            <a:off x="1020763" y="1030288"/>
            <a:ext cx="381476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smtClean="0">
                <a:latin typeface="Impact" pitchFamily="34" charset="0"/>
              </a:rPr>
              <a:t>Ingresso antes</a:t>
            </a:r>
            <a:r>
              <a:rPr lang="pt-BR" dirty="0" smtClean="0">
                <a:latin typeface="Impact" pitchFamily="34" charset="0"/>
              </a:rPr>
              <a:t> </a:t>
            </a:r>
            <a:endParaRPr lang="pt-BR" dirty="0">
              <a:latin typeface="Impact" pitchFamily="34" charset="0"/>
            </a:endParaRPr>
          </a:p>
        </p:txBody>
      </p:sp>
      <p:sp>
        <p:nvSpPr>
          <p:cNvPr id="84998" name="CaixaDeTexto 29"/>
          <p:cNvSpPr txBox="1">
            <a:spLocks noChangeArrowheads="1"/>
          </p:cNvSpPr>
          <p:nvPr/>
        </p:nvSpPr>
        <p:spPr bwMode="auto">
          <a:xfrm>
            <a:off x="8532178" y="1007109"/>
            <a:ext cx="3876357" cy="80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dirty="0" smtClean="0">
                <a:latin typeface="Impact" pitchFamily="34" charset="0"/>
              </a:rPr>
              <a:t>Ingresso depois</a:t>
            </a:r>
            <a:endParaRPr lang="pt-BR" sz="2800" dirty="0">
              <a:latin typeface="Impact" pitchFamily="34" charset="0"/>
            </a:endParaRPr>
          </a:p>
          <a:p>
            <a:r>
              <a:rPr lang="pt-BR" dirty="0">
                <a:latin typeface="Impact" pitchFamily="34" charset="0"/>
              </a:rPr>
              <a:t> </a:t>
            </a:r>
          </a:p>
        </p:txBody>
      </p:sp>
      <p:sp>
        <p:nvSpPr>
          <p:cNvPr id="84999" name="CaixaDeTexto 19"/>
          <p:cNvSpPr txBox="1">
            <a:spLocks noChangeArrowheads="1"/>
          </p:cNvSpPr>
          <p:nvPr/>
        </p:nvSpPr>
        <p:spPr bwMode="auto">
          <a:xfrm>
            <a:off x="179388" y="1744663"/>
            <a:ext cx="5486400" cy="4462760"/>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just"/>
            <a:r>
              <a:rPr lang="pt-BR" sz="2400" dirty="0" smtClean="0">
                <a:latin typeface="Candara" pitchFamily="34" charset="0"/>
                <a:ea typeface="Consolas" pitchFamily="49" charset="0"/>
                <a:cs typeface="Consolas" pitchFamily="49" charset="0"/>
              </a:rPr>
              <a:t>Cumpridos os requisitos de idade, tempo de contribuição, pontuação e outros (tempo no serviço público e no cargo):</a:t>
            </a:r>
          </a:p>
          <a:p>
            <a:pPr marL="342900" indent="-342900" algn="just">
              <a:buFont typeface="Arial" panose="020B0604020202020204" pitchFamily="34" charset="0"/>
              <a:buChar char="•"/>
            </a:pPr>
            <a:r>
              <a:rPr lang="pt-BR" sz="2400" dirty="0" smtClean="0">
                <a:latin typeface="Candara" pitchFamily="34" charset="0"/>
                <a:ea typeface="Consolas" pitchFamily="49" charset="0"/>
                <a:cs typeface="Consolas" pitchFamily="49" charset="0"/>
              </a:rPr>
              <a:t>Integralidade e paridade, se a idade na aposentadoria for </a:t>
            </a:r>
            <a:r>
              <a:rPr lang="pt-BR" sz="2400" b="1" dirty="0" smtClean="0">
                <a:latin typeface="Candara" pitchFamily="34" charset="0"/>
                <a:ea typeface="Consolas" pitchFamily="49" charset="0"/>
                <a:cs typeface="Consolas" pitchFamily="49" charset="0"/>
              </a:rPr>
              <a:t>65 anos (H), 62 anos (M), 57 anos (professora) e  60 anos professor, ou se o servidor </a:t>
            </a:r>
            <a:r>
              <a:rPr lang="pt-BR" sz="2400" dirty="0" smtClean="0">
                <a:latin typeface="Candara" pitchFamily="34" charset="0"/>
                <a:ea typeface="Consolas" pitchFamily="49" charset="0"/>
                <a:cs typeface="Consolas" pitchFamily="49" charset="0"/>
              </a:rPr>
              <a:t> cumprir pedágio de 100% do tempo faltante. </a:t>
            </a:r>
            <a:r>
              <a:rPr lang="pt-BR" sz="2000" b="1" dirty="0" smtClean="0">
                <a:latin typeface="Candara" pitchFamily="34" charset="0"/>
                <a:ea typeface="Consolas" pitchFamily="49" charset="0"/>
                <a:cs typeface="Consolas" pitchFamily="49" charset="0"/>
              </a:rPr>
              <a:t>(alterado no Substitutivo)</a:t>
            </a:r>
          </a:p>
          <a:p>
            <a:pPr algn="just"/>
            <a:endParaRPr lang="pt-BR" sz="2000" b="1" dirty="0" smtClean="0">
              <a:latin typeface="Candara" pitchFamily="34" charset="0"/>
              <a:ea typeface="Consolas" pitchFamily="49" charset="0"/>
              <a:cs typeface="Consolas" pitchFamily="49" charset="0"/>
            </a:endParaRPr>
          </a:p>
          <a:p>
            <a:pPr marL="342900" indent="-342900" algn="just">
              <a:buFont typeface="Arial" panose="020B0604020202020204" pitchFamily="34" charset="0"/>
              <a:buChar char="•"/>
            </a:pPr>
            <a:endParaRPr lang="pt-BR" sz="2400" dirty="0">
              <a:solidFill>
                <a:srgbClr val="FF0000"/>
              </a:solidFill>
              <a:latin typeface="Candara" pitchFamily="34" charset="0"/>
              <a:ea typeface="Consolas" pitchFamily="49" charset="0"/>
              <a:cs typeface="Consolas" pitchFamily="49" charset="0"/>
            </a:endParaRPr>
          </a:p>
          <a:p>
            <a:pPr marL="342900" indent="-342900" algn="just">
              <a:buFont typeface="Arial" panose="020B0604020202020204" pitchFamily="34" charset="0"/>
              <a:buChar char="•"/>
            </a:pPr>
            <a:endParaRPr lang="pt-BR" sz="2400" dirty="0" smtClean="0">
              <a:latin typeface="Candara" pitchFamily="34" charset="0"/>
              <a:ea typeface="Consolas" pitchFamily="49" charset="0"/>
              <a:cs typeface="Consolas" pitchFamily="49" charset="0"/>
            </a:endParaRPr>
          </a:p>
        </p:txBody>
      </p:sp>
      <p:sp>
        <p:nvSpPr>
          <p:cNvPr id="85000" name="CaixaDeTexto 30"/>
          <p:cNvSpPr txBox="1">
            <a:spLocks noChangeArrowheads="1"/>
          </p:cNvSpPr>
          <p:nvPr/>
        </p:nvSpPr>
        <p:spPr bwMode="auto">
          <a:xfrm>
            <a:off x="6458268" y="1796098"/>
            <a:ext cx="5633648" cy="4401205"/>
          </a:xfrm>
          <a:prstGeom prst="rect">
            <a:avLst/>
          </a:prstGeom>
          <a:noFill/>
          <a:ln w="952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just"/>
            <a:r>
              <a:rPr lang="pt-BR" sz="2400" dirty="0">
                <a:latin typeface="Candara" pitchFamily="34" charset="0"/>
                <a:ea typeface="Consolas" pitchFamily="49" charset="0"/>
                <a:cs typeface="Consolas" pitchFamily="49" charset="0"/>
              </a:rPr>
              <a:t>Cumpridos os requisitos de idade, tempo de </a:t>
            </a:r>
            <a:r>
              <a:rPr lang="pt-BR" sz="2400" dirty="0" smtClean="0">
                <a:latin typeface="Candara" pitchFamily="34" charset="0"/>
                <a:ea typeface="Consolas" pitchFamily="49" charset="0"/>
                <a:cs typeface="Consolas" pitchFamily="49" charset="0"/>
              </a:rPr>
              <a:t>contribuição e outros, há duas possibilidades:</a:t>
            </a:r>
          </a:p>
          <a:p>
            <a:pPr marL="342900" indent="-342900" algn="just">
              <a:buFont typeface="Arial" panose="020B0604020202020204" pitchFamily="34" charset="0"/>
              <a:buChar char="•"/>
            </a:pPr>
            <a:r>
              <a:rPr lang="pt-BR" sz="2400" dirty="0" smtClean="0">
                <a:latin typeface="Candara" pitchFamily="34" charset="0"/>
                <a:ea typeface="Consolas" pitchFamily="49" charset="0"/>
                <a:cs typeface="Consolas" pitchFamily="49" charset="0"/>
              </a:rPr>
              <a:t>Se cumprir o pedágio de 100% sobre o tempo faltante,  100% da média </a:t>
            </a:r>
            <a:r>
              <a:rPr lang="pt-BR" sz="2200" b="1" dirty="0" smtClean="0">
                <a:latin typeface="Candara" pitchFamily="34" charset="0"/>
                <a:ea typeface="Consolas" pitchFamily="49" charset="0"/>
                <a:cs typeface="Consolas" pitchFamily="49" charset="0"/>
              </a:rPr>
              <a:t>(incluída no Substitutivo)</a:t>
            </a:r>
            <a:r>
              <a:rPr lang="pt-BR" sz="2400" dirty="0" smtClean="0">
                <a:latin typeface="Candara" pitchFamily="34" charset="0"/>
                <a:ea typeface="Consolas" pitchFamily="49" charset="0"/>
                <a:cs typeface="Consolas" pitchFamily="49" charset="0"/>
              </a:rPr>
              <a:t>  </a:t>
            </a:r>
          </a:p>
          <a:p>
            <a:pPr marL="342900" indent="-342900" algn="just">
              <a:buFont typeface="Arial" panose="020B0604020202020204" pitchFamily="34" charset="0"/>
              <a:buChar char="•"/>
            </a:pPr>
            <a:r>
              <a:rPr lang="pt-BR" sz="2400" dirty="0" smtClean="0">
                <a:latin typeface="Candara" pitchFamily="34" charset="0"/>
              </a:rPr>
              <a:t>Ou regra geral:</a:t>
            </a:r>
            <a:endParaRPr lang="pt-BR" sz="2800" dirty="0" smtClean="0">
              <a:latin typeface="Candara" pitchFamily="34" charset="0"/>
            </a:endParaRPr>
          </a:p>
          <a:p>
            <a:pPr algn="r"/>
            <a:endParaRPr lang="pt-BR" sz="2800" dirty="0">
              <a:latin typeface="Candara" pitchFamily="34" charset="0"/>
            </a:endParaRPr>
          </a:p>
          <a:p>
            <a:pPr algn="r"/>
            <a:endParaRPr lang="pt-BR" sz="2800" dirty="0" smtClean="0">
              <a:latin typeface="Candara" pitchFamily="34" charset="0"/>
            </a:endParaRPr>
          </a:p>
          <a:p>
            <a:pPr algn="r"/>
            <a:endParaRPr lang="pt-BR" sz="2800" dirty="0">
              <a:latin typeface="Candara" pitchFamily="34" charset="0"/>
            </a:endParaRPr>
          </a:p>
          <a:p>
            <a:pPr algn="r"/>
            <a:endParaRPr lang="pt-BR" sz="2800" dirty="0">
              <a:latin typeface="Candara" pitchFamily="34" charset="0"/>
            </a:endParaRPr>
          </a:p>
        </p:txBody>
      </p:sp>
      <p:graphicFrame>
        <p:nvGraphicFramePr>
          <p:cNvPr id="11" name="Diagrama 10"/>
          <p:cNvGraphicFramePr/>
          <p:nvPr>
            <p:extLst>
              <p:ext uri="{D42A27DB-BD31-4B8C-83A1-F6EECF244321}">
                <p14:modId xmlns:p14="http://schemas.microsoft.com/office/powerpoint/2010/main" xmlns="" val="3510940537"/>
              </p:ext>
            </p:extLst>
          </p:nvPr>
        </p:nvGraphicFramePr>
        <p:xfrm>
          <a:off x="5956153" y="4869186"/>
          <a:ext cx="6637877" cy="1214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Conector de seta reta 11"/>
          <p:cNvCxnSpPr/>
          <p:nvPr/>
        </p:nvCxnSpPr>
        <p:spPr>
          <a:xfrm flipV="1">
            <a:off x="7923141" y="4895869"/>
            <a:ext cx="4168775" cy="19460"/>
          </a:xfrm>
          <a:prstGeom prst="straightConnector1">
            <a:avLst/>
          </a:prstGeom>
          <a:ln w="31750">
            <a:solidFill>
              <a:schemeClr val="accent1">
                <a:lumMod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7" name="Retângulo 16"/>
          <p:cNvSpPr/>
          <p:nvPr/>
        </p:nvSpPr>
        <p:spPr>
          <a:xfrm rot="10800000" flipV="1">
            <a:off x="7506591" y="4512645"/>
            <a:ext cx="4825440" cy="369332"/>
          </a:xfrm>
          <a:prstGeom prst="rect">
            <a:avLst/>
          </a:prstGeom>
        </p:spPr>
        <p:txBody>
          <a:bodyPr wrap="square">
            <a:spAutoFit/>
          </a:bodyPr>
          <a:lstStyle/>
          <a:p>
            <a:r>
              <a:rPr lang="pt-BR" dirty="0">
                <a:solidFill>
                  <a:schemeClr val="tx2">
                    <a:lumMod val="75000"/>
                  </a:schemeClr>
                </a:solidFill>
                <a:latin typeface="Candara" panose="020E0502030303020204" pitchFamily="34" charset="0"/>
              </a:rPr>
              <a:t>2</a:t>
            </a:r>
            <a:r>
              <a:rPr lang="pt-BR" dirty="0" smtClean="0">
                <a:solidFill>
                  <a:schemeClr val="tx2">
                    <a:lumMod val="75000"/>
                  </a:schemeClr>
                </a:solidFill>
                <a:latin typeface="Candara" panose="020E0502030303020204" pitchFamily="34" charset="0"/>
              </a:rPr>
              <a:t>% para </a:t>
            </a:r>
            <a:r>
              <a:rPr lang="pt-BR" dirty="0">
                <a:solidFill>
                  <a:schemeClr val="tx2">
                    <a:lumMod val="75000"/>
                  </a:schemeClr>
                </a:solidFill>
                <a:latin typeface="Candara" panose="020E0502030303020204" pitchFamily="34" charset="0"/>
              </a:rPr>
              <a:t>cada ano </a:t>
            </a:r>
            <a:r>
              <a:rPr lang="pt-BR" dirty="0" smtClean="0">
                <a:solidFill>
                  <a:schemeClr val="tx2">
                    <a:lumMod val="75000"/>
                  </a:schemeClr>
                </a:solidFill>
                <a:latin typeface="Candara" panose="020E0502030303020204" pitchFamily="34" charset="0"/>
              </a:rPr>
              <a:t>após 20 anos de contribuição</a:t>
            </a:r>
            <a:endParaRPr lang="pt-BR" dirty="0">
              <a:solidFill>
                <a:schemeClr val="tx2">
                  <a:lumMod val="75000"/>
                </a:schemeClr>
              </a:solidFill>
              <a:latin typeface="Candara" panose="020E0502030303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8"/>
          <p:cNvSpPr txBox="1">
            <a:spLocks/>
          </p:cNvSpPr>
          <p:nvPr/>
        </p:nvSpPr>
        <p:spPr>
          <a:xfrm>
            <a:off x="0" y="-6530"/>
            <a:ext cx="10858500" cy="52560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pt-BR" sz="2800" dirty="0" smtClean="0">
                <a:solidFill>
                  <a:schemeClr val="accent1">
                    <a:lumMod val="50000"/>
                  </a:schemeClr>
                </a:solidFill>
                <a:latin typeface="Candara" panose="020E0502030303020204" pitchFamily="34" charset="0"/>
              </a:rPr>
              <a:t>Mudança na contribuição paga pelos servidores   </a:t>
            </a:r>
            <a:endParaRPr lang="pt-BR" sz="2800" b="1" dirty="0">
              <a:solidFill>
                <a:schemeClr val="accent1">
                  <a:lumMod val="50000"/>
                </a:schemeClr>
              </a:solidFill>
              <a:latin typeface="Candara" panose="020E0502030303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xmlns="" val="67491004"/>
              </p:ext>
            </p:extLst>
          </p:nvPr>
        </p:nvGraphicFramePr>
        <p:xfrm>
          <a:off x="258421" y="1409486"/>
          <a:ext cx="4890474" cy="1857375"/>
        </p:xfrm>
        <a:graphic>
          <a:graphicData uri="http://schemas.openxmlformats.org/drawingml/2006/table">
            <a:tbl>
              <a:tblPr>
                <a:tableStyleId>{775DCB02-9BB8-47FD-8907-85C794F793BA}</a:tableStyleId>
              </a:tblPr>
              <a:tblGrid>
                <a:gridCol w="2726005"/>
                <a:gridCol w="2164469"/>
              </a:tblGrid>
              <a:tr h="190500">
                <a:tc>
                  <a:txBody>
                    <a:bodyPr/>
                    <a:lstStyle/>
                    <a:p>
                      <a:pPr algn="ctr" fontAlgn="b"/>
                      <a:r>
                        <a:rPr lang="pt-BR" sz="2000" b="0" u="none" strike="noStrike" dirty="0">
                          <a:effectLst/>
                        </a:rPr>
                        <a:t>Ingresso até 2013 </a:t>
                      </a:r>
                      <a:r>
                        <a:rPr lang="pt-BR" sz="2000" b="1" u="none" strike="noStrike" dirty="0">
                          <a:effectLst/>
                        </a:rPr>
                        <a:t>sem adesão </a:t>
                      </a:r>
                      <a:r>
                        <a:rPr lang="pt-BR" sz="2000" u="none" strike="noStrike" dirty="0">
                          <a:effectLst/>
                        </a:rPr>
                        <a:t>à </a:t>
                      </a:r>
                      <a:r>
                        <a:rPr lang="pt-BR" sz="2000" u="none" strike="noStrike" dirty="0" err="1">
                          <a:effectLst/>
                        </a:rPr>
                        <a:t>Funpresp</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a:effectLst/>
                        </a:rPr>
                        <a:t>11%  sobre todo o vencimento </a:t>
                      </a:r>
                      <a:endParaRPr lang="pt-BR" sz="20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pt-BR" sz="2000" u="none" strike="noStrike" dirty="0">
                          <a:effectLst/>
                        </a:rPr>
                        <a:t>Ingresso até 2013 </a:t>
                      </a:r>
                      <a:r>
                        <a:rPr lang="pt-BR" sz="2000" b="1" u="none" strike="noStrike" dirty="0">
                          <a:effectLst/>
                        </a:rPr>
                        <a:t>com</a:t>
                      </a:r>
                      <a:r>
                        <a:rPr lang="pt-BR" sz="2000" u="none" strike="noStrike" dirty="0">
                          <a:effectLst/>
                        </a:rPr>
                        <a:t> </a:t>
                      </a:r>
                      <a:r>
                        <a:rPr lang="pt-BR" sz="2000" b="1" u="none" strike="noStrike" dirty="0">
                          <a:effectLst/>
                        </a:rPr>
                        <a:t>adesão</a:t>
                      </a:r>
                      <a:r>
                        <a:rPr lang="pt-BR" sz="2000" u="none" strike="noStrike" dirty="0">
                          <a:effectLst/>
                        </a:rPr>
                        <a:t> à </a:t>
                      </a:r>
                      <a:r>
                        <a:rPr lang="pt-BR" sz="2000" u="none" strike="noStrike" dirty="0" err="1">
                          <a:effectLst/>
                        </a:rPr>
                        <a:t>Funpresp</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11% até o teto do RGPS </a:t>
                      </a:r>
                      <a:endParaRPr lang="pt-BR" sz="2000" b="0" i="0" u="none" strike="noStrike" dirty="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pt-BR" sz="2000" u="none" strike="noStrike">
                          <a:effectLst/>
                        </a:rPr>
                        <a:t>Ingresso a partir de 2013</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u="none" strike="noStrike" dirty="0">
                          <a:effectLst/>
                        </a:rPr>
                        <a:t>11% até o teto do RGPS </a:t>
                      </a:r>
                      <a:endParaRPr lang="pt-BR" sz="20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13" name="CaixaDeTexto 12"/>
          <p:cNvSpPr txBox="1"/>
          <p:nvPr/>
        </p:nvSpPr>
        <p:spPr>
          <a:xfrm>
            <a:off x="223939" y="901556"/>
            <a:ext cx="2294489" cy="461665"/>
          </a:xfrm>
          <a:prstGeom prst="rect">
            <a:avLst/>
          </a:prstGeom>
          <a:noFill/>
        </p:spPr>
        <p:txBody>
          <a:bodyPr wrap="square">
            <a:spAutoFit/>
          </a:bodyPr>
          <a:lstStyle/>
          <a:p>
            <a:pPr fontAlgn="auto">
              <a:spcBef>
                <a:spcPts val="0"/>
              </a:spcBef>
              <a:spcAft>
                <a:spcPts val="0"/>
              </a:spcAft>
              <a:defRPr/>
            </a:pPr>
            <a:r>
              <a:rPr lang="pt-BR" sz="2400" b="1" dirty="0" smtClean="0">
                <a:solidFill>
                  <a:schemeClr val="accent1">
                    <a:lumMod val="50000"/>
                  </a:schemeClr>
                </a:solidFill>
                <a:latin typeface="+mn-lt"/>
                <a:cs typeface="+mn-cs"/>
              </a:rPr>
              <a:t>Como é hoje? </a:t>
            </a:r>
          </a:p>
        </p:txBody>
      </p:sp>
      <p:sp>
        <p:nvSpPr>
          <p:cNvPr id="15" name="CaixaDeTexto 14"/>
          <p:cNvSpPr txBox="1"/>
          <p:nvPr/>
        </p:nvSpPr>
        <p:spPr>
          <a:xfrm>
            <a:off x="7096359" y="947821"/>
            <a:ext cx="2294489" cy="461665"/>
          </a:xfrm>
          <a:prstGeom prst="rect">
            <a:avLst/>
          </a:prstGeom>
          <a:noFill/>
        </p:spPr>
        <p:txBody>
          <a:bodyPr wrap="square">
            <a:spAutoFit/>
          </a:bodyPr>
          <a:lstStyle/>
          <a:p>
            <a:pPr fontAlgn="auto">
              <a:spcBef>
                <a:spcPts val="0"/>
              </a:spcBef>
              <a:spcAft>
                <a:spcPts val="0"/>
              </a:spcAft>
              <a:defRPr/>
            </a:pPr>
            <a:r>
              <a:rPr lang="pt-BR" sz="2400" b="1" dirty="0" smtClean="0">
                <a:solidFill>
                  <a:schemeClr val="accent1">
                    <a:lumMod val="50000"/>
                  </a:schemeClr>
                </a:solidFill>
                <a:latin typeface="+mn-lt"/>
                <a:cs typeface="+mn-cs"/>
              </a:rPr>
              <a:t>Com a PEC ... </a:t>
            </a:r>
          </a:p>
        </p:txBody>
      </p:sp>
      <p:graphicFrame>
        <p:nvGraphicFramePr>
          <p:cNvPr id="3" name="Tabela 2"/>
          <p:cNvGraphicFramePr>
            <a:graphicFrameLocks noGrp="1"/>
          </p:cNvGraphicFramePr>
          <p:nvPr>
            <p:extLst>
              <p:ext uri="{D42A27DB-BD31-4B8C-83A1-F6EECF244321}">
                <p14:modId xmlns:p14="http://schemas.microsoft.com/office/powerpoint/2010/main" xmlns="" val="100607951"/>
              </p:ext>
            </p:extLst>
          </p:nvPr>
        </p:nvGraphicFramePr>
        <p:xfrm>
          <a:off x="7096359" y="1409486"/>
          <a:ext cx="4890475" cy="3369851"/>
        </p:xfrm>
        <a:graphic>
          <a:graphicData uri="http://schemas.openxmlformats.org/drawingml/2006/table">
            <a:tbl>
              <a:tblPr>
                <a:tableStyleId>{F5AB1C69-6EDB-4FF4-983F-18BD219EF322}</a:tableStyleId>
              </a:tblPr>
              <a:tblGrid>
                <a:gridCol w="2746889"/>
                <a:gridCol w="2143586"/>
              </a:tblGrid>
              <a:tr h="720683">
                <a:tc>
                  <a:txBody>
                    <a:bodyPr/>
                    <a:lstStyle/>
                    <a:p>
                      <a:pPr algn="ctr" fontAlgn="ctr"/>
                      <a:r>
                        <a:rPr lang="pt-BR" sz="2000" b="1" u="none" strike="noStrike" dirty="0">
                          <a:effectLst/>
                        </a:rPr>
                        <a:t>Faixa salarial </a:t>
                      </a:r>
                      <a:endParaRPr lang="pt-BR"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pt-BR" sz="2000" b="1" u="none" strike="noStrike" dirty="0" smtClean="0">
                          <a:effectLst/>
                        </a:rPr>
                        <a:t>Alíquota </a:t>
                      </a:r>
                      <a:r>
                        <a:rPr lang="pt-BR" sz="2000" b="1" u="none" strike="noStrike" dirty="0">
                          <a:effectLst/>
                        </a:rPr>
                        <a:t>sobre a faixa de salário </a:t>
                      </a:r>
                      <a:endParaRPr lang="pt-BR" sz="2000" b="1" i="0" u="none" strike="noStrike" dirty="0">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até 1 salário mínimo</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7,50%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de 998,00 a 2.000,00</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9,00%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de 2.000,01 a 3.000,00</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12,00%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de 3.000,01 a 5.839,45</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14,00%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de 5.839,45 a 10.000,00</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14,50%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de 10.000,01 a 20.000,00</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16,50%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a:effectLst/>
                        </a:rPr>
                        <a:t>de 20.000,01 a 39.000,00</a:t>
                      </a:r>
                      <a:endParaRPr lang="pt-BR"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a:effectLst/>
                        </a:rPr>
                        <a:t>19,00%</a:t>
                      </a:r>
                      <a:endParaRPr lang="pt-BR" sz="2000" b="0" i="0" u="none" strike="noStrike">
                        <a:solidFill>
                          <a:srgbClr val="000000"/>
                        </a:solidFill>
                        <a:effectLst/>
                        <a:latin typeface="Calibri" panose="020F0502020204030204" pitchFamily="34" charset="0"/>
                      </a:endParaRPr>
                    </a:p>
                  </a:txBody>
                  <a:tcPr marL="9525" marR="9525" marT="9525" marB="0" anchor="ctr"/>
                </a:tc>
              </a:tr>
              <a:tr h="331146">
                <a:tc>
                  <a:txBody>
                    <a:bodyPr/>
                    <a:lstStyle/>
                    <a:p>
                      <a:pPr algn="ctr" rtl="0" fontAlgn="ctr"/>
                      <a:r>
                        <a:rPr lang="pt-BR" sz="2000" u="none" strike="noStrike" dirty="0">
                          <a:effectLst/>
                        </a:rPr>
                        <a:t>acima de 39.000,01</a:t>
                      </a:r>
                      <a:endParaRPr lang="pt-BR" sz="20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pt-BR" sz="2000" u="none" strike="noStrike" dirty="0">
                          <a:effectLst/>
                        </a:rPr>
                        <a:t>22,00%</a:t>
                      </a:r>
                      <a:endParaRPr lang="pt-BR" sz="20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
        <p:nvSpPr>
          <p:cNvPr id="4" name="Chave direita 3"/>
          <p:cNvSpPr/>
          <p:nvPr/>
        </p:nvSpPr>
        <p:spPr>
          <a:xfrm>
            <a:off x="5256192" y="2137308"/>
            <a:ext cx="394447" cy="1129553"/>
          </a:xfrm>
          <a:prstGeom prst="rightBrace">
            <a:avLst/>
          </a:prstGeom>
          <a:ln w="38100">
            <a:solidFill>
              <a:schemeClr val="bg2">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CaixaDeTexto 4"/>
          <p:cNvSpPr txBox="1"/>
          <p:nvPr/>
        </p:nvSpPr>
        <p:spPr>
          <a:xfrm>
            <a:off x="5757936" y="2471251"/>
            <a:ext cx="1470212" cy="461665"/>
          </a:xfrm>
          <a:prstGeom prst="rect">
            <a:avLst/>
          </a:prstGeom>
          <a:noFill/>
        </p:spPr>
        <p:txBody>
          <a:bodyPr wrap="square" rtlCol="0">
            <a:spAutoFit/>
          </a:bodyPr>
          <a:lstStyle/>
          <a:p>
            <a:r>
              <a:rPr lang="pt-BR" sz="2400" dirty="0" smtClean="0"/>
              <a:t>RGPS</a:t>
            </a:r>
            <a:endParaRPr lang="pt-BR" sz="2400" dirty="0"/>
          </a:p>
        </p:txBody>
      </p:sp>
      <p:sp>
        <p:nvSpPr>
          <p:cNvPr id="7" name="Retângulo 6"/>
          <p:cNvSpPr/>
          <p:nvPr/>
        </p:nvSpPr>
        <p:spPr>
          <a:xfrm>
            <a:off x="64802" y="5058708"/>
            <a:ext cx="11922032" cy="1200329"/>
          </a:xfrm>
          <a:prstGeom prst="rect">
            <a:avLst/>
          </a:prstGeom>
        </p:spPr>
        <p:txBody>
          <a:bodyPr wrap="square">
            <a:spAutoFit/>
          </a:bodyPr>
          <a:lstStyle/>
          <a:p>
            <a:pPr algn="ctr"/>
            <a:r>
              <a:rPr lang="pt-BR" sz="2400" dirty="0"/>
              <a:t>Aos servidores dos Estados, do Distrito Federal e dos </a:t>
            </a:r>
            <a:r>
              <a:rPr lang="pt-BR" sz="2400" dirty="0" smtClean="0"/>
              <a:t>Municípios, até que aprovem leis específicas, serão  aplicadas, no mínimo, as alíquotas e o escalonamento do regime do RPPS </a:t>
            </a:r>
            <a:r>
              <a:rPr lang="pt-BR" sz="2400" dirty="0"/>
              <a:t>da União. </a:t>
            </a:r>
          </a:p>
        </p:txBody>
      </p:sp>
    </p:spTree>
    <p:extLst>
      <p:ext uri="{BB962C8B-B14F-4D97-AF65-F5344CB8AC3E}">
        <p14:creationId xmlns:p14="http://schemas.microsoft.com/office/powerpoint/2010/main" xmlns="" val="39649282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656432"/>
            <a:ext cx="10944225" cy="1312863"/>
          </a:xfrm>
        </p:spPr>
        <p:txBody>
          <a:bodyPr>
            <a:normAutofit/>
          </a:bodyPr>
          <a:lstStyle/>
          <a:p>
            <a:pPr fontAlgn="auto">
              <a:spcAft>
                <a:spcPts val="0"/>
              </a:spcAft>
              <a:defRPr/>
            </a:pPr>
            <a:r>
              <a:rPr lang="pt-BR" sz="3600" dirty="0" smtClean="0">
                <a:solidFill>
                  <a:schemeClr val="accent1">
                    <a:lumMod val="50000"/>
                  </a:schemeClr>
                </a:solidFill>
              </a:rPr>
              <a:t>Demais elementos do substitutivo </a:t>
            </a:r>
            <a:endParaRPr lang="pt-BR" sz="3600" dirty="0">
              <a:solidFill>
                <a:schemeClr val="accent1">
                  <a:lumMod val="50000"/>
                </a:schemeClr>
              </a:solidFill>
            </a:endParaRPr>
          </a:p>
        </p:txBody>
      </p:sp>
      <p:sp>
        <p:nvSpPr>
          <p:cNvPr id="78851" name="CaixaDeTexto 2"/>
          <p:cNvSpPr txBox="1">
            <a:spLocks noChangeArrowheads="1"/>
          </p:cNvSpPr>
          <p:nvPr/>
        </p:nvSpPr>
        <p:spPr bwMode="auto">
          <a:xfrm>
            <a:off x="426911" y="1449607"/>
            <a:ext cx="11765089" cy="335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marL="571500" indent="-571500">
              <a:buFont typeface="Arial" panose="020B0604020202020204" pitchFamily="34" charset="0"/>
              <a:buChar char="•"/>
            </a:pPr>
            <a:r>
              <a:rPr lang="pt-BR" sz="3600" dirty="0" smtClean="0">
                <a:latin typeface="Consolas" pitchFamily="49" charset="0"/>
                <a:ea typeface="Consolas" pitchFamily="49" charset="0"/>
                <a:cs typeface="Consolas" pitchFamily="49" charset="0"/>
              </a:rPr>
              <a:t>Pensões</a:t>
            </a:r>
          </a:p>
          <a:p>
            <a:pPr marL="571500" indent="-571500">
              <a:buFont typeface="Arial" panose="020B0604020202020204" pitchFamily="34" charset="0"/>
              <a:buChar char="•"/>
            </a:pPr>
            <a:r>
              <a:rPr lang="pt-BR" sz="3600" dirty="0" smtClean="0">
                <a:latin typeface="Consolas" pitchFamily="49" charset="0"/>
                <a:ea typeface="Consolas" pitchFamily="49" charset="0"/>
                <a:cs typeface="Consolas" pitchFamily="49" charset="0"/>
              </a:rPr>
              <a:t>Acumulação de benefícios</a:t>
            </a:r>
          </a:p>
          <a:p>
            <a:pPr marL="571500" indent="-571500">
              <a:buFont typeface="Arial" panose="020B0604020202020204" pitchFamily="34" charset="0"/>
              <a:buChar char="•"/>
            </a:pPr>
            <a:r>
              <a:rPr lang="pt-BR" sz="3600" dirty="0" smtClean="0">
                <a:latin typeface="Consolas" pitchFamily="49" charset="0"/>
                <a:ea typeface="Consolas" pitchFamily="49" charset="0"/>
                <a:cs typeface="Consolas" pitchFamily="49" charset="0"/>
              </a:rPr>
              <a:t>Aposentadorias especiais</a:t>
            </a:r>
          </a:p>
          <a:p>
            <a:pPr marL="571500" indent="-571500">
              <a:buFont typeface="Arial" panose="020B0604020202020204" pitchFamily="34" charset="0"/>
              <a:buChar char="•"/>
            </a:pPr>
            <a:r>
              <a:rPr lang="pt-BR" sz="3600" dirty="0" smtClean="0">
                <a:latin typeface="Consolas" pitchFamily="49" charset="0"/>
                <a:ea typeface="Consolas" pitchFamily="49" charset="0"/>
                <a:cs typeface="Consolas" pitchFamily="49" charset="0"/>
              </a:rPr>
              <a:t>Salário Família e auxílio-reclusão</a:t>
            </a:r>
          </a:p>
          <a:p>
            <a:pPr marL="571500" indent="-571500">
              <a:buFont typeface="Arial" panose="020B0604020202020204" pitchFamily="34" charset="0"/>
              <a:buChar char="•"/>
            </a:pPr>
            <a:r>
              <a:rPr lang="pt-BR" sz="3600" dirty="0" smtClean="0">
                <a:latin typeface="Consolas" pitchFamily="49" charset="0"/>
                <a:ea typeface="Consolas" pitchFamily="49" charset="0"/>
                <a:cs typeface="Consolas" pitchFamily="49" charset="0"/>
              </a:rPr>
              <a:t>Aposentadoria </a:t>
            </a:r>
            <a:r>
              <a:rPr lang="pt-BR" sz="3600" dirty="0">
                <a:latin typeface="Consolas" pitchFamily="49" charset="0"/>
                <a:ea typeface="Consolas" pitchFamily="49" charset="0"/>
                <a:cs typeface="Consolas" pitchFamily="49" charset="0"/>
              </a:rPr>
              <a:t>por incapacidade permanente</a:t>
            </a:r>
          </a:p>
          <a:p>
            <a:endParaRPr lang="pt-BR" sz="3200" dirty="0" smtClean="0">
              <a:latin typeface="Consolas" pitchFamily="49" charset="0"/>
              <a:ea typeface="Consolas" pitchFamily="49" charset="0"/>
              <a:cs typeface="Consolas" pitchFamily="49" charset="0"/>
            </a:endParaRPr>
          </a:p>
        </p:txBody>
      </p:sp>
    </p:spTree>
    <p:extLst>
      <p:ext uri="{BB962C8B-B14F-4D97-AF65-F5344CB8AC3E}">
        <p14:creationId xmlns:p14="http://schemas.microsoft.com/office/powerpoint/2010/main" xmlns="" val="37299830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idx="4294967295"/>
          </p:nvPr>
        </p:nvSpPr>
        <p:spPr>
          <a:xfrm>
            <a:off x="0" y="1"/>
            <a:ext cx="10396538" cy="560070"/>
          </a:xfrm>
        </p:spPr>
        <p:txBody>
          <a:bodyPr>
            <a:normAutofit/>
          </a:bodyPr>
          <a:lstStyle/>
          <a:p>
            <a:r>
              <a:rPr lang="pt-BR" sz="2800" dirty="0" smtClean="0">
                <a:solidFill>
                  <a:schemeClr val="accent1">
                    <a:lumMod val="50000"/>
                  </a:schemeClr>
                </a:solidFill>
                <a:latin typeface="Candara" panose="020E0502030303020204" pitchFamily="34" charset="0"/>
              </a:rPr>
              <a:t>Pensões</a:t>
            </a:r>
            <a:endParaRPr lang="pt-BR" sz="2800" dirty="0">
              <a:solidFill>
                <a:schemeClr val="accent1">
                  <a:lumMod val="50000"/>
                </a:schemeClr>
              </a:solidFill>
              <a:latin typeface="Candara" panose="020E0502030303020204" pitchFamily="34" charset="0"/>
            </a:endParaRPr>
          </a:p>
        </p:txBody>
      </p:sp>
      <p:sp>
        <p:nvSpPr>
          <p:cNvPr id="9" name="Retângulo 8"/>
          <p:cNvSpPr/>
          <p:nvPr/>
        </p:nvSpPr>
        <p:spPr>
          <a:xfrm>
            <a:off x="164887" y="560071"/>
            <a:ext cx="12027113" cy="1569660"/>
          </a:xfrm>
          <a:prstGeom prst="rect">
            <a:avLst/>
          </a:prstGeom>
        </p:spPr>
        <p:txBody>
          <a:bodyPr wrap="square">
            <a:spAutoFit/>
          </a:bodyPr>
          <a:lstStyle/>
          <a:p>
            <a:pPr>
              <a:spcBef>
                <a:spcPts val="0"/>
              </a:spcBef>
              <a:spcAft>
                <a:spcPts val="0"/>
              </a:spcAft>
              <a:buClr>
                <a:schemeClr val="accent1"/>
              </a:buClr>
            </a:pPr>
            <a:r>
              <a:rPr lang="pt-BR" sz="2400" b="1" dirty="0" smtClean="0">
                <a:solidFill>
                  <a:schemeClr val="accent1">
                    <a:lumMod val="50000"/>
                  </a:schemeClr>
                </a:solidFill>
                <a:latin typeface="Candara" panose="020E0502030303020204" pitchFamily="34" charset="0"/>
              </a:rPr>
              <a:t>     Hoje</a:t>
            </a:r>
          </a:p>
          <a:p>
            <a:pPr marL="342900" indent="-342900">
              <a:spcBef>
                <a:spcPts val="0"/>
              </a:spcBef>
              <a:spcAft>
                <a:spcPts val="0"/>
              </a:spcAft>
              <a:buClr>
                <a:schemeClr val="accent1"/>
              </a:buClr>
              <a:buFont typeface="Wingdings" panose="05000000000000000000" pitchFamily="2" charset="2"/>
              <a:buChar char="ü"/>
            </a:pPr>
            <a:r>
              <a:rPr lang="pt-BR" sz="2400" dirty="0" smtClean="0">
                <a:latin typeface="Candara" panose="020E0502030303020204" pitchFamily="34" charset="0"/>
              </a:rPr>
              <a:t>No RGPS, o valor da pensão é de 100% do valor da aposentadoria, com  teto de R$ 5.839,45 e piso de um  salário mínimo, condicionada ao tempo de contribuição, de união e de idade do cônjuge (desde 2015). </a:t>
            </a:r>
            <a:endParaRPr lang="pt-BR" sz="2400" dirty="0">
              <a:latin typeface="Candara" panose="020E0502030303020204" pitchFamily="34" charset="0"/>
            </a:endParaRPr>
          </a:p>
        </p:txBody>
      </p:sp>
      <p:sp>
        <p:nvSpPr>
          <p:cNvPr id="2" name="Retângulo 1"/>
          <p:cNvSpPr/>
          <p:nvPr/>
        </p:nvSpPr>
        <p:spPr>
          <a:xfrm>
            <a:off x="1922345" y="3573852"/>
            <a:ext cx="9803874" cy="1200329"/>
          </a:xfrm>
          <a:prstGeom prst="rect">
            <a:avLst/>
          </a:prstGeom>
        </p:spPr>
        <p:txBody>
          <a:bodyPr wrap="square">
            <a:spAutoFit/>
          </a:bodyPr>
          <a:lstStyle/>
          <a:p>
            <a:pPr lvl="1">
              <a:spcBef>
                <a:spcPts val="600"/>
              </a:spcBef>
              <a:buClr>
                <a:schemeClr val="accent1"/>
              </a:buClr>
            </a:pPr>
            <a:r>
              <a:rPr lang="pt-BR" altLang="pt-BR" sz="2400" dirty="0" err="1">
                <a:latin typeface="Candara" panose="020E0502030303020204" pitchFamily="34" charset="0"/>
              </a:rPr>
              <a:t>Ex</a:t>
            </a:r>
            <a:r>
              <a:rPr lang="pt-BR" altLang="pt-BR" sz="2400" dirty="0">
                <a:latin typeface="Candara" panose="020E0502030303020204" pitchFamily="34" charset="0"/>
              </a:rPr>
              <a:t>: Uma família composta por dois dependentes teria direito a</a:t>
            </a:r>
          </a:p>
          <a:p>
            <a:pPr lvl="1">
              <a:spcBef>
                <a:spcPct val="0"/>
              </a:spcBef>
              <a:buClr>
                <a:schemeClr val="accent1"/>
              </a:buClr>
            </a:pPr>
            <a:r>
              <a:rPr lang="pt-BR" altLang="pt-BR" sz="2400" b="1" dirty="0" smtClean="0">
                <a:latin typeface="Candara" panose="020E0502030303020204" pitchFamily="34" charset="0"/>
              </a:rPr>
              <a:t>1 </a:t>
            </a:r>
            <a:r>
              <a:rPr lang="pt-BR" altLang="pt-BR" sz="2400" b="1" dirty="0">
                <a:latin typeface="Candara" panose="020E0502030303020204" pitchFamily="34" charset="0"/>
              </a:rPr>
              <a:t>cota de 50% (familiar) + 2</a:t>
            </a:r>
            <a:r>
              <a:rPr lang="pt-BR" altLang="pt-BR" sz="2400" b="1" dirty="0" smtClean="0">
                <a:latin typeface="Candara" panose="020E0502030303020204" pitchFamily="34" charset="0"/>
              </a:rPr>
              <a:t>0</a:t>
            </a:r>
            <a:r>
              <a:rPr lang="pt-BR" altLang="pt-BR" sz="2400" b="1" dirty="0">
                <a:latin typeface="Candara" panose="020E0502030303020204" pitchFamily="34" charset="0"/>
              </a:rPr>
              <a:t>% </a:t>
            </a:r>
            <a:r>
              <a:rPr lang="pt-BR" altLang="pt-BR" sz="2400" b="1" dirty="0" smtClean="0">
                <a:latin typeface="Candara" panose="020E0502030303020204" pitchFamily="34" charset="0"/>
              </a:rPr>
              <a:t>(2 dependente)= 70</a:t>
            </a:r>
            <a:r>
              <a:rPr lang="pt-BR" altLang="pt-BR" sz="2400" b="1" dirty="0">
                <a:latin typeface="Candara" panose="020E0502030303020204" pitchFamily="34" charset="0"/>
              </a:rPr>
              <a:t>% do valor </a:t>
            </a:r>
            <a:r>
              <a:rPr lang="pt-BR" altLang="pt-BR" sz="2400" dirty="0" smtClean="0">
                <a:latin typeface="Candara" panose="020E0502030303020204" pitchFamily="34" charset="0"/>
              </a:rPr>
              <a:t>do </a:t>
            </a:r>
            <a:r>
              <a:rPr lang="pt-BR" altLang="pt-BR" sz="2400" dirty="0">
                <a:latin typeface="Candara" panose="020E0502030303020204" pitchFamily="34" charset="0"/>
              </a:rPr>
              <a:t>benefício. </a:t>
            </a:r>
            <a:endParaRPr lang="pt-BR" sz="2800" b="1" dirty="0"/>
          </a:p>
        </p:txBody>
      </p:sp>
      <p:pic>
        <p:nvPicPr>
          <p:cNvPr id="6" name="Imagem 5"/>
          <p:cNvPicPr>
            <a:picLocks noChangeAspect="1"/>
          </p:cNvPicPr>
          <p:nvPr/>
        </p:nvPicPr>
        <p:blipFill>
          <a:blip r:embed="rId3" cstate="print">
            <a:clrChange>
              <a:clrFrom>
                <a:srgbClr val="C4E9FB"/>
              </a:clrFrom>
              <a:clrTo>
                <a:srgbClr val="C4E9FB">
                  <a:alpha val="0"/>
                </a:srgbClr>
              </a:clrTo>
            </a:clrChange>
            <a:extLst>
              <a:ext uri="{28A0092B-C50C-407E-A947-70E740481C1C}">
                <a14:useLocalDpi xmlns:a14="http://schemas.microsoft.com/office/drawing/2010/main" xmlns="" val="0"/>
              </a:ext>
            </a:extLst>
          </a:blip>
          <a:stretch>
            <a:fillRect/>
          </a:stretch>
        </p:blipFill>
        <p:spPr>
          <a:xfrm>
            <a:off x="483103" y="3392488"/>
            <a:ext cx="1562859" cy="1624613"/>
          </a:xfrm>
          <a:prstGeom prst="rect">
            <a:avLst/>
          </a:prstGeom>
        </p:spPr>
      </p:pic>
      <p:sp>
        <p:nvSpPr>
          <p:cNvPr id="7" name="Retângulo 6"/>
          <p:cNvSpPr/>
          <p:nvPr/>
        </p:nvSpPr>
        <p:spPr>
          <a:xfrm>
            <a:off x="164886" y="2101477"/>
            <a:ext cx="12027114" cy="1200329"/>
          </a:xfrm>
          <a:prstGeom prst="rect">
            <a:avLst/>
          </a:prstGeom>
        </p:spPr>
        <p:txBody>
          <a:bodyPr wrap="square">
            <a:spAutoFit/>
          </a:bodyPr>
          <a:lstStyle/>
          <a:p>
            <a:pPr>
              <a:spcBef>
                <a:spcPts val="0"/>
              </a:spcBef>
              <a:spcAft>
                <a:spcPts val="0"/>
              </a:spcAft>
              <a:buClr>
                <a:schemeClr val="accent1"/>
              </a:buClr>
            </a:pPr>
            <a:r>
              <a:rPr lang="pt-BR" sz="2400" b="1" dirty="0" smtClean="0">
                <a:solidFill>
                  <a:schemeClr val="accent1">
                    <a:lumMod val="50000"/>
                  </a:schemeClr>
                </a:solidFill>
                <a:latin typeface="Candara" panose="020E0502030303020204" pitchFamily="34" charset="0"/>
              </a:rPr>
              <a:t>     Com a PEC 06/2019</a:t>
            </a:r>
          </a:p>
          <a:p>
            <a:pPr marL="342900" indent="-342900">
              <a:spcBef>
                <a:spcPts val="0"/>
              </a:spcBef>
              <a:spcAft>
                <a:spcPts val="0"/>
              </a:spcAft>
              <a:buClr>
                <a:schemeClr val="accent1"/>
              </a:buClr>
              <a:buFont typeface="Wingdings" panose="05000000000000000000" pitchFamily="2" charset="2"/>
              <a:buChar char="ü"/>
            </a:pPr>
            <a:r>
              <a:rPr lang="pt-BR" sz="2400" dirty="0" smtClean="0">
                <a:latin typeface="Candara" panose="020E0502030303020204" pitchFamily="34" charset="0"/>
              </a:rPr>
              <a:t>O valor da pensão ficará menor, pois será equivalente a uma cota familiar 50% do valor da aposentadoria + 10% adicional para cada dependente até 100%. </a:t>
            </a:r>
            <a:endParaRPr lang="pt-BR" sz="2400" dirty="0">
              <a:latin typeface="Candara" panose="020E0502030303020204" pitchFamily="34" charset="0"/>
            </a:endParaRPr>
          </a:p>
        </p:txBody>
      </p:sp>
      <p:sp>
        <p:nvSpPr>
          <p:cNvPr id="3" name="CaixaDeTexto 2"/>
          <p:cNvSpPr txBox="1"/>
          <p:nvPr/>
        </p:nvSpPr>
        <p:spPr>
          <a:xfrm>
            <a:off x="164886" y="5111303"/>
            <a:ext cx="12027114" cy="1015663"/>
          </a:xfrm>
          <a:prstGeom prst="rect">
            <a:avLst/>
          </a:prstGeom>
          <a:noFill/>
        </p:spPr>
        <p:txBody>
          <a:bodyPr wrap="square" rtlCol="0">
            <a:spAutoFit/>
          </a:bodyPr>
          <a:lstStyle/>
          <a:p>
            <a:pPr marL="342900" indent="-342900">
              <a:spcBef>
                <a:spcPts val="0"/>
              </a:spcBef>
              <a:spcAft>
                <a:spcPts val="0"/>
              </a:spcAft>
              <a:buClr>
                <a:schemeClr val="accent1"/>
              </a:buClr>
              <a:buFont typeface="Wingdings" panose="05000000000000000000" pitchFamily="2" charset="2"/>
              <a:buChar char="ü"/>
            </a:pPr>
            <a:r>
              <a:rPr lang="pt-BR" sz="2000" dirty="0">
                <a:latin typeface="Candara" panose="020E0502030303020204" pitchFamily="34" charset="0"/>
              </a:rPr>
              <a:t>Em caso de </a:t>
            </a:r>
            <a:r>
              <a:rPr lang="pt-BR" sz="2000" b="1" dirty="0">
                <a:latin typeface="Candara" panose="020E0502030303020204" pitchFamily="34" charset="0"/>
              </a:rPr>
              <a:t>morte relacionado ao </a:t>
            </a:r>
            <a:r>
              <a:rPr lang="pt-BR" sz="2000" b="1" dirty="0" smtClean="0">
                <a:latin typeface="Candara" panose="020E0502030303020204" pitchFamily="34" charset="0"/>
              </a:rPr>
              <a:t>trabalho, o valor da </a:t>
            </a:r>
            <a:r>
              <a:rPr lang="pt-BR" sz="2000" dirty="0" smtClean="0">
                <a:latin typeface="Candara" panose="020E0502030303020204" pitchFamily="34" charset="0"/>
              </a:rPr>
              <a:t>pensão será igual a </a:t>
            </a:r>
            <a:r>
              <a:rPr lang="pt-BR" sz="2000" dirty="0">
                <a:latin typeface="Candara" panose="020E0502030303020204" pitchFamily="34" charset="0"/>
              </a:rPr>
              <a:t>100% da </a:t>
            </a:r>
            <a:r>
              <a:rPr lang="pt-BR" sz="2000" dirty="0" smtClean="0">
                <a:latin typeface="Candara" panose="020E0502030303020204" pitchFamily="34" charset="0"/>
              </a:rPr>
              <a:t>aposentadoria</a:t>
            </a:r>
          </a:p>
          <a:p>
            <a:pPr marL="342900" indent="-342900">
              <a:spcBef>
                <a:spcPts val="0"/>
              </a:spcBef>
              <a:spcAft>
                <a:spcPts val="0"/>
              </a:spcAft>
              <a:buClr>
                <a:schemeClr val="accent1"/>
              </a:buClr>
              <a:buFont typeface="Wingdings" panose="05000000000000000000" pitchFamily="2" charset="2"/>
              <a:buChar char="ü"/>
            </a:pPr>
            <a:r>
              <a:rPr lang="pt-BR" sz="2000" dirty="0" smtClean="0">
                <a:latin typeface="Candara" panose="020E0502030303020204" pitchFamily="34" charset="0"/>
              </a:rPr>
              <a:t>O dependente inválido ou com deficiência também tem direito  a pensão de 100% do valor da aposentadoria</a:t>
            </a:r>
          </a:p>
          <a:p>
            <a:pPr marL="342900" indent="-342900">
              <a:spcBef>
                <a:spcPts val="0"/>
              </a:spcBef>
              <a:spcAft>
                <a:spcPts val="0"/>
              </a:spcAft>
              <a:buClr>
                <a:schemeClr val="accent1"/>
              </a:buClr>
              <a:buFont typeface="Wingdings" panose="05000000000000000000" pitchFamily="2" charset="2"/>
              <a:buChar char="ü"/>
            </a:pPr>
            <a:r>
              <a:rPr lang="pt-BR" sz="2000" dirty="0" smtClean="0">
                <a:latin typeface="Candara" panose="020E0502030303020204" pitchFamily="34" charset="0"/>
              </a:rPr>
              <a:t>Fica garantido o piso de um salário mínimo, se a pensão for a única fonte de renda da família. </a:t>
            </a:r>
            <a:endParaRPr lang="pt-BR" sz="2000" dirty="0">
              <a:latin typeface="Candara" panose="020E0502030303020204" pitchFamily="34" charset="0"/>
            </a:endParaRPr>
          </a:p>
        </p:txBody>
      </p:sp>
    </p:spTree>
    <p:extLst>
      <p:ext uri="{BB962C8B-B14F-4D97-AF65-F5344CB8AC3E}">
        <p14:creationId xmlns:p14="http://schemas.microsoft.com/office/powerpoint/2010/main" xmlns="" val="382967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ímbolo de 'Não' 2"/>
          <p:cNvSpPr/>
          <p:nvPr/>
        </p:nvSpPr>
        <p:spPr>
          <a:xfrm>
            <a:off x="1249605" y="926936"/>
            <a:ext cx="3670300" cy="3403600"/>
          </a:xfrm>
          <a:prstGeom prst="noSmoking">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endParaRPr lang="pt-BR">
              <a:solidFill>
                <a:schemeClr val="tx1"/>
              </a:solidFill>
            </a:endParaRPr>
          </a:p>
        </p:txBody>
      </p:sp>
      <p:sp>
        <p:nvSpPr>
          <p:cNvPr id="5" name="Título 4"/>
          <p:cNvSpPr>
            <a:spLocks noGrp="1"/>
          </p:cNvSpPr>
          <p:nvPr>
            <p:ph type="title" idx="4294967295"/>
          </p:nvPr>
        </p:nvSpPr>
        <p:spPr>
          <a:xfrm>
            <a:off x="0" y="-267334"/>
            <a:ext cx="11082338" cy="776287"/>
          </a:xfrm>
        </p:spPr>
        <p:txBody>
          <a:bodyPr>
            <a:normAutofit/>
          </a:bodyPr>
          <a:lstStyle/>
          <a:p>
            <a:pPr fontAlgn="auto">
              <a:spcAft>
                <a:spcPts val="0"/>
              </a:spcAft>
              <a:defRPr/>
            </a:pPr>
            <a:r>
              <a:rPr lang="pt-BR" sz="3200" dirty="0" smtClean="0">
                <a:solidFill>
                  <a:srgbClr val="C00000"/>
                </a:solidFill>
                <a:latin typeface="Candara" panose="020E0502030303020204" pitchFamily="34" charset="0"/>
              </a:rPr>
              <a:t>Proibição</a:t>
            </a:r>
            <a:r>
              <a:rPr lang="pt-BR" sz="3200" dirty="0" smtClean="0">
                <a:solidFill>
                  <a:schemeClr val="accent6">
                    <a:lumMod val="60000"/>
                    <a:lumOff val="40000"/>
                  </a:schemeClr>
                </a:solidFill>
                <a:latin typeface="Candara" panose="020E0502030303020204" pitchFamily="34" charset="0"/>
              </a:rPr>
              <a:t> </a:t>
            </a:r>
            <a:r>
              <a:rPr lang="pt-BR" sz="3200" dirty="0">
                <a:solidFill>
                  <a:schemeClr val="accent1">
                    <a:lumMod val="50000"/>
                  </a:schemeClr>
                </a:solidFill>
                <a:latin typeface="Candara" panose="020E0502030303020204" pitchFamily="34" charset="0"/>
              </a:rPr>
              <a:t>de acumulação de benefícios</a:t>
            </a:r>
          </a:p>
        </p:txBody>
      </p:sp>
      <p:sp>
        <p:nvSpPr>
          <p:cNvPr id="87044" name="Espaço Reservado para Conteúdo 5"/>
          <p:cNvSpPr>
            <a:spLocks noGrp="1"/>
          </p:cNvSpPr>
          <p:nvPr>
            <p:ph sz="half" idx="4294967295"/>
          </p:nvPr>
        </p:nvSpPr>
        <p:spPr bwMode="auto">
          <a:xfrm>
            <a:off x="143435" y="1723438"/>
            <a:ext cx="5882640" cy="3311525"/>
          </a:xfrm>
        </p:spPr>
        <p:txBody>
          <a:bodyPr wrap="square" numCol="1" anchorCtr="0" compatLnSpc="1">
            <a:prstTxWarp prst="textNoShape">
              <a:avLst/>
            </a:prstTxWarp>
          </a:bodyPr>
          <a:lstStyle/>
          <a:p>
            <a:pPr>
              <a:spcBef>
                <a:spcPct val="0"/>
              </a:spcBef>
              <a:buClr>
                <a:schemeClr val="accent1"/>
              </a:buClr>
              <a:buFont typeface="Wingdings" pitchFamily="2" charset="2"/>
              <a:buChar char="ü"/>
            </a:pPr>
            <a:r>
              <a:rPr lang="pt-BR" sz="3200" b="1" cap="none" dirty="0" smtClean="0">
                <a:solidFill>
                  <a:schemeClr val="tx1"/>
                </a:solidFill>
                <a:latin typeface="Candara" pitchFamily="34" charset="0"/>
              </a:rPr>
              <a:t>Mais de uma aposentadoria por regime.</a:t>
            </a:r>
          </a:p>
          <a:p>
            <a:pPr>
              <a:spcBef>
                <a:spcPct val="0"/>
              </a:spcBef>
              <a:buClr>
                <a:schemeClr val="accent1"/>
              </a:buClr>
              <a:buFont typeface="Wingdings" pitchFamily="2" charset="2"/>
              <a:buChar char="ü"/>
            </a:pPr>
            <a:r>
              <a:rPr lang="pt-BR" sz="3200" b="1" cap="none" dirty="0" smtClean="0">
                <a:solidFill>
                  <a:schemeClr val="tx1"/>
                </a:solidFill>
                <a:latin typeface="Candara" pitchFamily="34" charset="0"/>
              </a:rPr>
              <a:t>Mais de uma pensão do mesmo regime</a:t>
            </a:r>
          </a:p>
          <a:p>
            <a:pPr>
              <a:buClr>
                <a:schemeClr val="accent1"/>
              </a:buClr>
              <a:buFont typeface="Wingdings" pitchFamily="2" charset="2"/>
              <a:buChar char="ü"/>
            </a:pPr>
            <a:endParaRPr lang="pt-BR" sz="2400" cap="none" dirty="0" smtClean="0"/>
          </a:p>
        </p:txBody>
      </p:sp>
      <p:sp>
        <p:nvSpPr>
          <p:cNvPr id="87045" name="Retângulo 8"/>
          <p:cNvSpPr>
            <a:spLocks noChangeArrowheads="1"/>
          </p:cNvSpPr>
          <p:nvPr/>
        </p:nvSpPr>
        <p:spPr bwMode="auto">
          <a:xfrm>
            <a:off x="5993765" y="997520"/>
            <a:ext cx="5873750"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800100" lvl="1" indent="-342900">
              <a:spcAft>
                <a:spcPts val="1200"/>
              </a:spcAft>
              <a:buClr>
                <a:schemeClr val="accent1"/>
              </a:buClr>
              <a:buSzPct val="115000"/>
              <a:buFont typeface="Wingdings" pitchFamily="2" charset="2"/>
              <a:buChar char="ü"/>
            </a:pPr>
            <a:r>
              <a:rPr lang="pt-BR" sz="2000" dirty="0" smtClean="0">
                <a:latin typeface="Candara" pitchFamily="34" charset="0"/>
              </a:rPr>
              <a:t>Duas pensões de regimes diferentes</a:t>
            </a:r>
          </a:p>
          <a:p>
            <a:pPr marL="800100" lvl="1" indent="-342900">
              <a:spcAft>
                <a:spcPts val="1200"/>
              </a:spcAft>
              <a:buClr>
                <a:schemeClr val="accent1"/>
              </a:buClr>
              <a:buSzPct val="115000"/>
              <a:buFont typeface="Wingdings" pitchFamily="2" charset="2"/>
              <a:buChar char="ü"/>
            </a:pPr>
            <a:r>
              <a:rPr lang="pt-BR" sz="2000" dirty="0" smtClean="0">
                <a:latin typeface="Candara" pitchFamily="34" charset="0"/>
              </a:rPr>
              <a:t>Professores e profissionais de saúde</a:t>
            </a:r>
          </a:p>
          <a:p>
            <a:pPr marL="800100" lvl="1" indent="-342900">
              <a:spcAft>
                <a:spcPts val="1200"/>
              </a:spcAft>
              <a:buClr>
                <a:schemeClr val="accent1"/>
              </a:buClr>
              <a:buSzPct val="115000"/>
              <a:buFont typeface="Wingdings" pitchFamily="2" charset="2"/>
              <a:buChar char="ü"/>
            </a:pPr>
            <a:r>
              <a:rPr lang="pt-BR" sz="2000" dirty="0" smtClean="0">
                <a:latin typeface="Candara" pitchFamily="34" charset="0"/>
              </a:rPr>
              <a:t>Pensão </a:t>
            </a:r>
            <a:r>
              <a:rPr lang="pt-BR" sz="2000" dirty="0">
                <a:latin typeface="Candara" pitchFamily="34" charset="0"/>
              </a:rPr>
              <a:t>e </a:t>
            </a:r>
            <a:r>
              <a:rPr lang="pt-BR" sz="2000" dirty="0" smtClean="0">
                <a:latin typeface="Candara" pitchFamily="34" charset="0"/>
              </a:rPr>
              <a:t>aposentadoria, com redução no valor de um dos benefícios </a:t>
            </a:r>
          </a:p>
        </p:txBody>
      </p:sp>
      <p:sp>
        <p:nvSpPr>
          <p:cNvPr id="87046" name="CaixaDeTexto 9"/>
          <p:cNvSpPr txBox="1">
            <a:spLocks noChangeArrowheads="1"/>
          </p:cNvSpPr>
          <p:nvPr/>
        </p:nvSpPr>
        <p:spPr bwMode="auto">
          <a:xfrm>
            <a:off x="6695302" y="508953"/>
            <a:ext cx="48387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ctr"/>
            <a:r>
              <a:rPr lang="pt-BR" sz="2400" dirty="0" smtClean="0">
                <a:latin typeface="Impact" pitchFamily="34" charset="0"/>
              </a:rPr>
              <a:t>EXCEÇÕES</a:t>
            </a:r>
            <a:r>
              <a:rPr lang="pt-BR" dirty="0" smtClean="0">
                <a:latin typeface="Impact" pitchFamily="34" charset="0"/>
              </a:rPr>
              <a:t> </a:t>
            </a:r>
            <a:endParaRPr lang="pt-BR" dirty="0">
              <a:latin typeface="Impact" pitchFamily="34" charset="0"/>
            </a:endParaRPr>
          </a:p>
        </p:txBody>
      </p:sp>
      <p:sp>
        <p:nvSpPr>
          <p:cNvPr id="2" name="Retângulo 1"/>
          <p:cNvSpPr/>
          <p:nvPr/>
        </p:nvSpPr>
        <p:spPr>
          <a:xfrm>
            <a:off x="5882640" y="2655340"/>
            <a:ext cx="6096000" cy="1015663"/>
          </a:xfrm>
          <a:prstGeom prst="rect">
            <a:avLst/>
          </a:prstGeom>
        </p:spPr>
        <p:txBody>
          <a:bodyPr>
            <a:spAutoFit/>
          </a:bodyPr>
          <a:lstStyle/>
          <a:p>
            <a:pPr marL="800100" lvl="1" indent="-342900">
              <a:spcAft>
                <a:spcPts val="1200"/>
              </a:spcAft>
              <a:buClr>
                <a:schemeClr val="accent1"/>
              </a:buClr>
              <a:buSzPct val="115000"/>
              <a:buFont typeface="Wingdings" pitchFamily="2" charset="2"/>
              <a:buChar char="ü"/>
            </a:pPr>
            <a:r>
              <a:rPr lang="pt-BR" sz="2000" b="1" dirty="0" smtClean="0">
                <a:latin typeface="Candara" pitchFamily="34" charset="0"/>
              </a:rPr>
              <a:t>Valor integral do beneficio mais vantajoso </a:t>
            </a:r>
            <a:r>
              <a:rPr lang="pt-BR" sz="2000" dirty="0" smtClean="0">
                <a:latin typeface="Candara" pitchFamily="34" charset="0"/>
              </a:rPr>
              <a:t>e </a:t>
            </a:r>
            <a:r>
              <a:rPr lang="pt-BR" sz="2000" b="1" dirty="0" smtClean="0">
                <a:latin typeface="Candara" pitchFamily="34" charset="0"/>
              </a:rPr>
              <a:t>uma parte do outro benefício </a:t>
            </a:r>
            <a:r>
              <a:rPr lang="pt-BR" sz="2000" dirty="0" smtClean="0">
                <a:latin typeface="Candara" pitchFamily="34" charset="0"/>
              </a:rPr>
              <a:t>conforme a tabela </a:t>
            </a:r>
            <a:endParaRPr lang="pt-BR" sz="2000" dirty="0">
              <a:latin typeface="Candara" pitchFamily="34" charset="0"/>
            </a:endParaRPr>
          </a:p>
        </p:txBody>
      </p:sp>
      <p:graphicFrame>
        <p:nvGraphicFramePr>
          <p:cNvPr id="4" name="Tabela 3"/>
          <p:cNvGraphicFramePr>
            <a:graphicFrameLocks noGrp="1"/>
          </p:cNvGraphicFramePr>
          <p:nvPr>
            <p:extLst>
              <p:ext uri="{D42A27DB-BD31-4B8C-83A1-F6EECF244321}">
                <p14:modId xmlns:p14="http://schemas.microsoft.com/office/powerpoint/2010/main" xmlns="" val="182376471"/>
              </p:ext>
            </p:extLst>
          </p:nvPr>
        </p:nvGraphicFramePr>
        <p:xfrm>
          <a:off x="6949477" y="3697607"/>
          <a:ext cx="4584525" cy="1876425"/>
        </p:xfrm>
        <a:graphic>
          <a:graphicData uri="http://schemas.openxmlformats.org/drawingml/2006/table">
            <a:tbl>
              <a:tblPr>
                <a:tableStyleId>{7DF18680-E054-41AD-8BC1-D1AEF772440D}</a:tableStyleId>
              </a:tblPr>
              <a:tblGrid>
                <a:gridCol w="3258880"/>
                <a:gridCol w="1325645"/>
              </a:tblGrid>
              <a:tr h="190500">
                <a:tc>
                  <a:txBody>
                    <a:bodyPr/>
                    <a:lstStyle/>
                    <a:p>
                      <a:pPr algn="ctr" fontAlgn="b"/>
                      <a:r>
                        <a:rPr lang="pt-BR" sz="2400" u="none" strike="noStrike" dirty="0">
                          <a:effectLst/>
                        </a:rPr>
                        <a:t>Igual ou </a:t>
                      </a:r>
                      <a:r>
                        <a:rPr lang="pt-BR" sz="2400" b="1" u="none" strike="noStrike" dirty="0">
                          <a:effectLst/>
                        </a:rPr>
                        <a:t>inferior</a:t>
                      </a:r>
                      <a:r>
                        <a:rPr lang="pt-BR" sz="2400" u="none" strike="noStrike" dirty="0">
                          <a:effectLst/>
                        </a:rPr>
                        <a:t> ao SM</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a:effectLst/>
                        </a:rPr>
                        <a:t>80%</a:t>
                      </a:r>
                      <a:endParaRPr lang="pt-BR" sz="2400" b="0" i="0" u="none" strike="noStrike">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2400" u="none" strike="noStrike">
                          <a:effectLst/>
                        </a:rPr>
                        <a:t>1 SM a 2 SM</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effectLst/>
                        </a:rPr>
                        <a:t>60%</a:t>
                      </a:r>
                      <a:endParaRPr lang="pt-BR" sz="2400" b="0" i="0" u="none" strike="noStrike" dirty="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2400" u="none" strike="noStrike">
                          <a:effectLst/>
                        </a:rPr>
                        <a:t>2 SM a 3 SM</a:t>
                      </a:r>
                      <a:endParaRPr lang="en-US"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effectLst/>
                        </a:rPr>
                        <a:t>40%</a:t>
                      </a:r>
                      <a:endParaRPr lang="pt-BR" sz="2400" b="0" i="0" u="none" strike="noStrike" dirty="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2400" u="none" strike="noStrike" dirty="0">
                          <a:effectLst/>
                        </a:rPr>
                        <a:t>3 SM a 4 SM</a:t>
                      </a:r>
                      <a:endParaRPr lang="en-US"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effectLst/>
                        </a:rPr>
                        <a:t>20</a:t>
                      </a:r>
                      <a:r>
                        <a:rPr lang="pt-BR" sz="2400" u="none" strike="noStrike" dirty="0" smtClean="0">
                          <a:effectLst/>
                        </a:rPr>
                        <a:t>%</a:t>
                      </a:r>
                      <a:endParaRPr lang="pt-BR" sz="2400" b="0" i="0" u="none" strike="noStrike" dirty="0">
                        <a:solidFill>
                          <a:srgbClr val="000000"/>
                        </a:solidFill>
                        <a:effectLst/>
                        <a:latin typeface="Calibri" panose="020F0502020204030204" pitchFamily="34" charset="0"/>
                      </a:endParaRPr>
                    </a:p>
                  </a:txBody>
                  <a:tcPr marL="9525" marR="9525" marT="9525" marB="0" anchor="ctr"/>
                </a:tc>
              </a:tr>
              <a:tr h="190500">
                <a:tc>
                  <a:txBody>
                    <a:bodyPr/>
                    <a:lstStyle/>
                    <a:p>
                      <a:pPr algn="ctr" fontAlgn="b"/>
                      <a:r>
                        <a:rPr lang="en-US" sz="2400" b="0" i="0" u="none" strike="noStrike" dirty="0" smtClean="0">
                          <a:solidFill>
                            <a:schemeClr val="tx1"/>
                          </a:solidFill>
                          <a:effectLst/>
                          <a:latin typeface="Calibri" panose="020F0502020204030204" pitchFamily="34" charset="0"/>
                        </a:rPr>
                        <a:t>Acima de 4 SM</a:t>
                      </a:r>
                      <a:endParaRPr lang="en-US" sz="2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pt-BR" sz="2400" b="0" i="0" u="none" strike="noStrike" dirty="0" smtClean="0">
                          <a:solidFill>
                            <a:schemeClr val="tx1"/>
                          </a:solidFill>
                          <a:effectLst/>
                          <a:latin typeface="Calibri" panose="020F0502020204030204" pitchFamily="34" charset="0"/>
                        </a:rPr>
                        <a:t>10%</a:t>
                      </a:r>
                      <a:endParaRPr lang="pt-BR" sz="2400" b="0" i="0" u="none" strike="noStrike" dirty="0">
                        <a:solidFill>
                          <a:schemeClr val="tx1"/>
                        </a:solidFill>
                        <a:effectLst/>
                        <a:latin typeface="Calibri" panose="020F0502020204030204" pitchFamily="34" charset="0"/>
                      </a:endParaRPr>
                    </a:p>
                  </a:txBody>
                  <a:tcPr marL="9525" marR="9525" marT="9525" marB="0" anchor="ctr"/>
                </a:tc>
              </a:tr>
            </a:tbl>
          </a:graphicData>
        </a:graphic>
      </p:graphicFrame>
      <p:sp>
        <p:nvSpPr>
          <p:cNvPr id="12" name="Retângulo 11"/>
          <p:cNvSpPr/>
          <p:nvPr/>
        </p:nvSpPr>
        <p:spPr>
          <a:xfrm>
            <a:off x="254560" y="5736032"/>
            <a:ext cx="11724080" cy="461665"/>
          </a:xfrm>
          <a:prstGeom prst="rect">
            <a:avLst/>
          </a:prstGeom>
        </p:spPr>
        <p:txBody>
          <a:bodyPr wrap="square">
            <a:spAutoFit/>
          </a:bodyPr>
          <a:lstStyle/>
          <a:p>
            <a:pPr algn="ctr"/>
            <a:r>
              <a:rPr lang="pt-BR" sz="2400" b="1" dirty="0" smtClean="0">
                <a:latin typeface="Arial" panose="020B0604020202020204" pitchFamily="34" charset="0"/>
                <a:ea typeface="Calibri" panose="020F0502020204030204" pitchFamily="34" charset="0"/>
              </a:rPr>
              <a:t>No Substitutivo criou-se uma quinta faixa para o cálculo do segundo benefício</a:t>
            </a:r>
            <a:endParaRPr lang="pt-BR"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idx="4294967295"/>
          </p:nvPr>
        </p:nvSpPr>
        <p:spPr>
          <a:xfrm>
            <a:off x="0" y="0"/>
            <a:ext cx="10394950" cy="445770"/>
          </a:xfrm>
        </p:spPr>
        <p:txBody>
          <a:bodyPr>
            <a:normAutofit fontScale="90000"/>
          </a:bodyPr>
          <a:lstStyle/>
          <a:p>
            <a:pPr algn="l" fontAlgn="auto">
              <a:spcAft>
                <a:spcPts val="0"/>
              </a:spcAft>
              <a:defRPr/>
            </a:pPr>
            <a:r>
              <a:rPr lang="pt-BR" sz="2800" dirty="0" smtClean="0">
                <a:solidFill>
                  <a:schemeClr val="accent1">
                    <a:lumMod val="50000"/>
                  </a:schemeClr>
                </a:solidFill>
                <a:latin typeface="Candara" panose="020E0502030303020204" pitchFamily="34" charset="0"/>
              </a:rPr>
              <a:t>Pontos </a:t>
            </a:r>
            <a:r>
              <a:rPr lang="pt-BR" sz="2800" dirty="0">
                <a:solidFill>
                  <a:schemeClr val="accent1">
                    <a:lumMod val="50000"/>
                  </a:schemeClr>
                </a:solidFill>
                <a:latin typeface="Candara" panose="020E0502030303020204" pitchFamily="34" charset="0"/>
              </a:rPr>
              <a:t>adicionais</a:t>
            </a:r>
          </a:p>
        </p:txBody>
      </p:sp>
      <p:sp>
        <p:nvSpPr>
          <p:cNvPr id="6" name="Espaço Reservado para Texto 5"/>
          <p:cNvSpPr>
            <a:spLocks noGrp="1"/>
          </p:cNvSpPr>
          <p:nvPr>
            <p:ph type="body" idx="4294967295"/>
          </p:nvPr>
        </p:nvSpPr>
        <p:spPr>
          <a:xfrm>
            <a:off x="111837" y="1023937"/>
            <a:ext cx="4168460" cy="576262"/>
          </a:xfrm>
        </p:spPr>
        <p:txBody>
          <a:bodyPr>
            <a:noAutofit/>
          </a:bodyPr>
          <a:lstStyle/>
          <a:p>
            <a:pPr fontAlgn="auto">
              <a:spcAft>
                <a:spcPts val="0"/>
              </a:spcAft>
              <a:buClr>
                <a:schemeClr val="accent1">
                  <a:lumMod val="60000"/>
                  <a:lumOff val="40000"/>
                </a:schemeClr>
              </a:buClr>
              <a:buFont typeface="Arial" panose="020B0604020202020204" pitchFamily="34" charset="0"/>
              <a:buNone/>
              <a:defRPr/>
            </a:pPr>
            <a:r>
              <a:rPr lang="pt-BR" sz="2400" u="sng" dirty="0">
                <a:solidFill>
                  <a:schemeClr val="accent1">
                    <a:lumMod val="50000"/>
                  </a:schemeClr>
                </a:solidFill>
              </a:rPr>
              <a:t>Aposentadoria especial no </a:t>
            </a:r>
            <a:r>
              <a:rPr lang="pt-BR" sz="2400" u="sng" dirty="0" smtClean="0">
                <a:solidFill>
                  <a:schemeClr val="accent1">
                    <a:lumMod val="50000"/>
                  </a:schemeClr>
                </a:solidFill>
              </a:rPr>
              <a:t>RGPS</a:t>
            </a:r>
            <a:endParaRPr lang="pt-BR" sz="2400" dirty="0">
              <a:solidFill>
                <a:schemeClr val="accent1">
                  <a:lumMod val="50000"/>
                </a:schemeClr>
              </a:solidFill>
            </a:endParaRPr>
          </a:p>
        </p:txBody>
      </p:sp>
      <p:sp>
        <p:nvSpPr>
          <p:cNvPr id="9" name="Espaço Reservado para Texto 8"/>
          <p:cNvSpPr>
            <a:spLocks noGrp="1"/>
          </p:cNvSpPr>
          <p:nvPr>
            <p:ph type="body" sz="half" idx="4294967295"/>
          </p:nvPr>
        </p:nvSpPr>
        <p:spPr>
          <a:xfrm>
            <a:off x="0" y="1600200"/>
            <a:ext cx="4022725" cy="2733675"/>
          </a:xfrm>
        </p:spPr>
        <p:txBody>
          <a:bodyPr>
            <a:noAutofit/>
          </a:bodyPr>
          <a:lstStyle/>
          <a:p>
            <a:pPr marL="342900" indent="-342900" algn="just" fontAlgn="auto">
              <a:spcBef>
                <a:spcPts val="0"/>
              </a:spcBef>
              <a:spcAft>
                <a:spcPts val="1200"/>
              </a:spcAft>
              <a:buClr>
                <a:schemeClr val="accent1"/>
              </a:buClr>
              <a:buSzPct val="100000"/>
              <a:buFont typeface="Wingdings" panose="05000000000000000000" pitchFamily="2" charset="2"/>
              <a:buChar char="ü"/>
              <a:defRPr/>
            </a:pPr>
            <a:r>
              <a:rPr lang="pt-BR" sz="2400" cap="none" dirty="0" smtClean="0">
                <a:solidFill>
                  <a:schemeClr val="tx1"/>
                </a:solidFill>
                <a:latin typeface="Candara" panose="020E0502030303020204" pitchFamily="34" charset="0"/>
              </a:rPr>
              <a:t>É suprimido a concessão para atividades que gera risco a integridade física</a:t>
            </a:r>
          </a:p>
          <a:p>
            <a:pPr marL="342900" indent="-342900" algn="just">
              <a:spcBef>
                <a:spcPts val="0"/>
              </a:spcBef>
              <a:spcAft>
                <a:spcPts val="1200"/>
              </a:spcAft>
              <a:buFont typeface="Wingdings" panose="05000000000000000000" pitchFamily="2" charset="2"/>
              <a:buChar char="ü"/>
              <a:defRPr/>
            </a:pPr>
            <a:r>
              <a:rPr lang="pt-BR" sz="2400" dirty="0" smtClean="0">
                <a:solidFill>
                  <a:schemeClr val="tx1"/>
                </a:solidFill>
                <a:latin typeface="Candara" panose="020E0502030303020204" pitchFamily="34" charset="0"/>
              </a:rPr>
              <a:t>Cria a idade mínima para os trabalhadores </a:t>
            </a:r>
            <a:r>
              <a:rPr lang="pt-BR" sz="2400" dirty="0">
                <a:solidFill>
                  <a:schemeClr val="tx1"/>
                </a:solidFill>
                <a:latin typeface="Candara" panose="020E0502030303020204" pitchFamily="34" charset="0"/>
              </a:rPr>
              <a:t>com efetiva exposição a agentes nocivos químicos, físicos e </a:t>
            </a:r>
            <a:r>
              <a:rPr lang="pt-BR" sz="2400" dirty="0" smtClean="0">
                <a:solidFill>
                  <a:schemeClr val="tx1"/>
                </a:solidFill>
                <a:latin typeface="Candara" panose="020E0502030303020204" pitchFamily="34" charset="0"/>
              </a:rPr>
              <a:t>biológicos: </a:t>
            </a:r>
          </a:p>
          <a:p>
            <a:pPr marL="342900" indent="-342900" algn="just">
              <a:spcBef>
                <a:spcPts val="0"/>
              </a:spcBef>
              <a:spcAft>
                <a:spcPts val="1200"/>
              </a:spcAft>
              <a:buFont typeface="Wingdings" panose="05000000000000000000" pitchFamily="2" charset="2"/>
              <a:buChar char="ü"/>
              <a:defRPr/>
            </a:pPr>
            <a:r>
              <a:rPr lang="pt-BR" sz="2400" dirty="0" smtClean="0">
                <a:solidFill>
                  <a:schemeClr val="tx1"/>
                </a:solidFill>
                <a:latin typeface="Candara" panose="020E0502030303020204" pitchFamily="34" charset="0"/>
              </a:rPr>
              <a:t>55 anos de idade para 15 de exposição; 58 anos para 20 de exposição e 60 anos para 25 de exposição  </a:t>
            </a:r>
          </a:p>
          <a:p>
            <a:pPr marL="0" indent="0">
              <a:spcBef>
                <a:spcPts val="0"/>
              </a:spcBef>
              <a:spcAft>
                <a:spcPts val="1200"/>
              </a:spcAft>
              <a:buNone/>
              <a:defRPr/>
            </a:pPr>
            <a:r>
              <a:rPr lang="pt-BR" sz="2400" dirty="0">
                <a:solidFill>
                  <a:schemeClr val="tx1"/>
                </a:solidFill>
              </a:rPr>
              <a:t>	</a:t>
            </a:r>
            <a:r>
              <a:rPr lang="pt-BR" sz="2400" dirty="0" smtClean="0">
                <a:solidFill>
                  <a:schemeClr val="tx1"/>
                </a:solidFill>
              </a:rPr>
              <a:t> </a:t>
            </a:r>
            <a:endParaRPr lang="pt-BR" sz="2400" dirty="0">
              <a:solidFill>
                <a:schemeClr val="tx1"/>
              </a:solidFill>
            </a:endParaRPr>
          </a:p>
          <a:p>
            <a:pPr marL="342900" indent="-342900" fontAlgn="auto">
              <a:spcBef>
                <a:spcPts val="0"/>
              </a:spcBef>
              <a:spcAft>
                <a:spcPts val="1200"/>
              </a:spcAft>
              <a:buClr>
                <a:schemeClr val="accent1"/>
              </a:buClr>
              <a:buSzPct val="100000"/>
              <a:buFont typeface="Wingdings" panose="05000000000000000000" pitchFamily="2" charset="2"/>
              <a:buChar char="ü"/>
              <a:defRPr/>
            </a:pPr>
            <a:endParaRPr lang="pt-BR" sz="2400" cap="none" dirty="0" smtClean="0">
              <a:latin typeface="Candara" panose="020E0502030303020204" pitchFamily="34" charset="0"/>
            </a:endParaRPr>
          </a:p>
          <a:p>
            <a:pPr marL="342900" indent="-342900" fontAlgn="auto">
              <a:spcBef>
                <a:spcPts val="0"/>
              </a:spcBef>
              <a:spcAft>
                <a:spcPts val="1200"/>
              </a:spcAft>
              <a:buClr>
                <a:schemeClr val="accent1"/>
              </a:buClr>
              <a:buSzPct val="100000"/>
              <a:buFont typeface="Wingdings" panose="05000000000000000000" pitchFamily="2" charset="2"/>
              <a:buChar char="ü"/>
              <a:defRPr/>
            </a:pPr>
            <a:endParaRPr lang="pt-BR" sz="2400" cap="none" dirty="0">
              <a:latin typeface="Candara" panose="020E0502030303020204" pitchFamily="34" charset="0"/>
            </a:endParaRPr>
          </a:p>
        </p:txBody>
      </p:sp>
      <p:sp>
        <p:nvSpPr>
          <p:cNvPr id="11" name="Espaço Reservado para Texto 5"/>
          <p:cNvSpPr>
            <a:spLocks noGrp="1"/>
          </p:cNvSpPr>
          <p:nvPr>
            <p:ph type="body" sz="quarter" idx="4294967295"/>
          </p:nvPr>
        </p:nvSpPr>
        <p:spPr>
          <a:xfrm>
            <a:off x="4688680" y="1046165"/>
            <a:ext cx="4764882" cy="576263"/>
          </a:xfrm>
        </p:spPr>
        <p:txBody>
          <a:bodyPr>
            <a:noAutofit/>
          </a:bodyPr>
          <a:lstStyle/>
          <a:p>
            <a:pPr fontAlgn="auto">
              <a:spcAft>
                <a:spcPts val="0"/>
              </a:spcAft>
              <a:buClr>
                <a:schemeClr val="accent1">
                  <a:lumMod val="60000"/>
                  <a:lumOff val="40000"/>
                </a:schemeClr>
              </a:buClr>
              <a:buFont typeface="Arial" panose="020B0604020202020204" pitchFamily="34" charset="0"/>
              <a:buNone/>
              <a:defRPr/>
            </a:pPr>
            <a:r>
              <a:rPr lang="pt-BR" sz="2400" u="sng" dirty="0" smtClean="0">
                <a:solidFill>
                  <a:schemeClr val="accent1">
                    <a:lumMod val="50000"/>
                  </a:schemeClr>
                </a:solidFill>
              </a:rPr>
              <a:t>Salário família e auxilio-reclusão </a:t>
            </a:r>
            <a:endParaRPr lang="pt-BR" sz="2400" dirty="0">
              <a:solidFill>
                <a:schemeClr val="accent1">
                  <a:lumMod val="50000"/>
                </a:schemeClr>
              </a:solidFill>
            </a:endParaRPr>
          </a:p>
        </p:txBody>
      </p:sp>
      <p:sp>
        <p:nvSpPr>
          <p:cNvPr id="13" name="Espaço Reservado para Texto 8"/>
          <p:cNvSpPr>
            <a:spLocks noGrp="1"/>
          </p:cNvSpPr>
          <p:nvPr>
            <p:ph type="body" sz="half" idx="4294967295"/>
          </p:nvPr>
        </p:nvSpPr>
        <p:spPr>
          <a:xfrm>
            <a:off x="4665663" y="1622428"/>
            <a:ext cx="4297362" cy="2733675"/>
          </a:xfrm>
        </p:spPr>
        <p:txBody>
          <a:bodyPr>
            <a:noAutofit/>
          </a:bodyPr>
          <a:lstStyle/>
          <a:p>
            <a:pPr marL="342900" indent="-342900" fontAlgn="auto">
              <a:spcBef>
                <a:spcPts val="0"/>
              </a:spcBef>
              <a:spcAft>
                <a:spcPts val="1200"/>
              </a:spcAft>
              <a:buClr>
                <a:schemeClr val="accent1"/>
              </a:buClr>
              <a:buSzPct val="100000"/>
              <a:buFont typeface="Wingdings" panose="05000000000000000000" pitchFamily="2" charset="2"/>
              <a:buChar char="ü"/>
              <a:defRPr/>
            </a:pPr>
            <a:r>
              <a:rPr lang="pt-BR" sz="2400" cap="none" dirty="0" smtClean="0">
                <a:solidFill>
                  <a:schemeClr val="tx1"/>
                </a:solidFill>
                <a:latin typeface="Candara" panose="020E0502030303020204" pitchFamily="34" charset="0"/>
              </a:rPr>
              <a:t>Substitui a referência à segurados </a:t>
            </a:r>
            <a:r>
              <a:rPr lang="pt-BR" sz="2400" b="1" cap="none" dirty="0" smtClean="0">
                <a:solidFill>
                  <a:schemeClr val="tx1"/>
                </a:solidFill>
                <a:latin typeface="Candara" panose="020E0502030303020204" pitchFamily="34" charset="0"/>
              </a:rPr>
              <a:t>de baixa renda para </a:t>
            </a:r>
            <a:r>
              <a:rPr lang="pt-BR" sz="2400" cap="none" dirty="0" smtClean="0">
                <a:solidFill>
                  <a:schemeClr val="tx1"/>
                </a:solidFill>
                <a:latin typeface="Candara" panose="020E0502030303020204" pitchFamily="34" charset="0"/>
              </a:rPr>
              <a:t>segurados com rendimento mensal </a:t>
            </a:r>
            <a:r>
              <a:rPr lang="pt-BR" sz="2400" b="1" cap="none" dirty="0" smtClean="0">
                <a:solidFill>
                  <a:schemeClr val="tx1"/>
                </a:solidFill>
                <a:latin typeface="Candara" panose="020E0502030303020204" pitchFamily="34" charset="0"/>
              </a:rPr>
              <a:t>de até </a:t>
            </a:r>
            <a:r>
              <a:rPr lang="pt-BR" sz="2400" b="1" dirty="0" smtClean="0">
                <a:solidFill>
                  <a:schemeClr val="tx1"/>
                </a:solidFill>
                <a:latin typeface="Candara" panose="020E0502030303020204" pitchFamily="34" charset="0"/>
              </a:rPr>
              <a:t>R$ 1.364,43. </a:t>
            </a:r>
            <a:endParaRPr lang="pt-BR" sz="2400" b="1" cap="none" dirty="0" smtClean="0">
              <a:solidFill>
                <a:schemeClr val="tx1"/>
              </a:solidFill>
              <a:latin typeface="Candara" panose="020E0502030303020204" pitchFamily="34" charset="0"/>
            </a:endParaRPr>
          </a:p>
          <a:p>
            <a:pPr marL="342900" indent="-342900" fontAlgn="auto">
              <a:spcBef>
                <a:spcPts val="0"/>
              </a:spcBef>
              <a:spcAft>
                <a:spcPts val="1200"/>
              </a:spcAft>
              <a:buClr>
                <a:schemeClr val="accent1"/>
              </a:buClr>
              <a:buSzPct val="100000"/>
              <a:buFont typeface="Wingdings" panose="05000000000000000000" pitchFamily="2" charset="2"/>
              <a:buChar char="ü"/>
              <a:defRPr/>
            </a:pPr>
            <a:r>
              <a:rPr lang="pt-BR" sz="2400" cap="none" dirty="0" smtClean="0">
                <a:solidFill>
                  <a:schemeClr val="tx1"/>
                </a:solidFill>
                <a:latin typeface="Candara" panose="020E0502030303020204" pitchFamily="34" charset="0"/>
              </a:rPr>
              <a:t>Cota do salário-família terá </a:t>
            </a:r>
            <a:r>
              <a:rPr lang="pt-BR" sz="2400" b="1" cap="none" dirty="0" smtClean="0">
                <a:solidFill>
                  <a:schemeClr val="tx1"/>
                </a:solidFill>
                <a:latin typeface="Candara" panose="020E0502030303020204" pitchFamily="34" charset="0"/>
              </a:rPr>
              <a:t>valor fixo de R$ 46,54 por filho</a:t>
            </a:r>
            <a:r>
              <a:rPr lang="pt-BR" sz="2400" cap="none" dirty="0" smtClean="0">
                <a:solidFill>
                  <a:schemeClr val="tx1"/>
                </a:solidFill>
                <a:latin typeface="Candara" panose="020E0502030303020204" pitchFamily="34" charset="0"/>
              </a:rPr>
              <a:t>, até 1SM. </a:t>
            </a:r>
          </a:p>
          <a:p>
            <a:pPr marL="342900" indent="-342900" fontAlgn="auto">
              <a:spcBef>
                <a:spcPts val="0"/>
              </a:spcBef>
              <a:spcAft>
                <a:spcPts val="1200"/>
              </a:spcAft>
              <a:buClr>
                <a:schemeClr val="accent1"/>
              </a:buClr>
              <a:buSzPct val="100000"/>
              <a:buFont typeface="Wingdings" panose="05000000000000000000" pitchFamily="2" charset="2"/>
              <a:buChar char="ü"/>
              <a:defRPr/>
            </a:pPr>
            <a:r>
              <a:rPr lang="pt-BR" sz="2400" cap="none" dirty="0" smtClean="0">
                <a:solidFill>
                  <a:schemeClr val="tx1"/>
                </a:solidFill>
                <a:latin typeface="Candara" panose="020E0502030303020204" pitchFamily="34" charset="0"/>
              </a:rPr>
              <a:t>Auxílio-reclusão será de 1 SM</a:t>
            </a:r>
          </a:p>
          <a:p>
            <a:pPr marL="342900" indent="-342900" fontAlgn="auto">
              <a:spcBef>
                <a:spcPts val="0"/>
              </a:spcBef>
              <a:spcAft>
                <a:spcPts val="1200"/>
              </a:spcAft>
              <a:buClr>
                <a:schemeClr val="accent1"/>
              </a:buClr>
              <a:buSzPct val="100000"/>
              <a:buFont typeface="Wingdings" panose="05000000000000000000" pitchFamily="2" charset="2"/>
              <a:buChar char="ü"/>
              <a:defRPr/>
            </a:pPr>
            <a:endParaRPr lang="pt-BR" sz="2400" cap="none" dirty="0">
              <a:latin typeface="Candara" panose="020E0502030303020204" pitchFamily="34" charset="0"/>
            </a:endParaRPr>
          </a:p>
          <a:p>
            <a:pPr marL="285750" indent="-285750" fontAlgn="auto">
              <a:spcAft>
                <a:spcPts val="0"/>
              </a:spcAft>
              <a:buClr>
                <a:schemeClr val="accent1"/>
              </a:buClr>
              <a:buSzPct val="100000"/>
              <a:buFont typeface="Wingdings" panose="05000000000000000000" pitchFamily="2" charset="2"/>
              <a:buChar char="ü"/>
              <a:defRPr/>
            </a:pPr>
            <a:endParaRPr lang="pt-BR" sz="1800" dirty="0"/>
          </a:p>
        </p:txBody>
      </p:sp>
      <p:sp>
        <p:nvSpPr>
          <p:cNvPr id="14" name="Espaço Reservado para Texto 5"/>
          <p:cNvSpPr txBox="1">
            <a:spLocks/>
          </p:cNvSpPr>
          <p:nvPr/>
        </p:nvSpPr>
        <p:spPr>
          <a:xfrm>
            <a:off x="8699697" y="766790"/>
            <a:ext cx="3651896" cy="96202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spcAft>
                <a:spcPts val="0"/>
              </a:spcAft>
              <a:buClr>
                <a:schemeClr val="accent1">
                  <a:lumMod val="60000"/>
                  <a:lumOff val="40000"/>
                </a:schemeClr>
              </a:buClr>
              <a:buFont typeface="Arial" panose="020B0604020202020204" pitchFamily="34" charset="0"/>
              <a:buNone/>
              <a:defRPr/>
            </a:pPr>
            <a:r>
              <a:rPr lang="pt-BR" sz="2400" u="sng" dirty="0" smtClean="0">
                <a:solidFill>
                  <a:schemeClr val="accent1">
                    <a:lumMod val="50000"/>
                  </a:schemeClr>
                </a:solidFill>
              </a:rPr>
              <a:t>Aposentadoria por incapacidade permanente </a:t>
            </a:r>
            <a:endParaRPr lang="pt-BR" sz="2400" dirty="0">
              <a:solidFill>
                <a:schemeClr val="accent1">
                  <a:lumMod val="50000"/>
                </a:schemeClr>
              </a:solidFill>
            </a:endParaRPr>
          </a:p>
        </p:txBody>
      </p:sp>
      <p:sp>
        <p:nvSpPr>
          <p:cNvPr id="15" name="Espaço Reservado para Texto 8"/>
          <p:cNvSpPr txBox="1">
            <a:spLocks/>
          </p:cNvSpPr>
          <p:nvPr/>
        </p:nvSpPr>
        <p:spPr>
          <a:xfrm>
            <a:off x="8986042" y="1549240"/>
            <a:ext cx="3055474" cy="31292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42900" indent="-342900" algn="just" fontAlgn="auto">
              <a:spcBef>
                <a:spcPts val="0"/>
              </a:spcBef>
              <a:spcAft>
                <a:spcPts val="1200"/>
              </a:spcAft>
              <a:buFont typeface="Wingdings" panose="05000000000000000000" pitchFamily="2" charset="2"/>
              <a:buChar char="ü"/>
              <a:defRPr/>
            </a:pPr>
            <a:r>
              <a:rPr lang="pt-BR" sz="2400" dirty="0" smtClean="0">
                <a:solidFill>
                  <a:schemeClr val="tx1"/>
                </a:solidFill>
                <a:latin typeface="Candara" panose="020E0502030303020204" pitchFamily="34" charset="0"/>
              </a:rPr>
              <a:t>Reduz o valor do benefício para 60% + 2% por ano de contribuição</a:t>
            </a:r>
          </a:p>
          <a:p>
            <a:pPr marL="342900" indent="-342900" algn="just" fontAlgn="auto">
              <a:spcBef>
                <a:spcPts val="0"/>
              </a:spcBef>
              <a:spcAft>
                <a:spcPts val="1200"/>
              </a:spcAft>
              <a:buFont typeface="Wingdings" panose="05000000000000000000" pitchFamily="2" charset="2"/>
              <a:buChar char="ü"/>
              <a:defRPr/>
            </a:pPr>
            <a:r>
              <a:rPr lang="pt-BR" sz="2400" dirty="0" smtClean="0">
                <a:solidFill>
                  <a:schemeClr val="tx1"/>
                </a:solidFill>
                <a:latin typeface="Candara" panose="020E0502030303020204" pitchFamily="34" charset="0"/>
              </a:rPr>
              <a:t> 100% da média em caso de invalidez decorrente de acidente de trabalho, doenças profissionais e doenças do trabalho</a:t>
            </a:r>
            <a:endParaRPr lang="pt-BR" sz="1800" dirty="0" smtClean="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Em síntese ... </a:t>
            </a:r>
            <a:endParaRPr lang="pt-BR" dirty="0"/>
          </a:p>
        </p:txBody>
      </p:sp>
    </p:spTree>
    <p:extLst>
      <p:ext uri="{BB962C8B-B14F-4D97-AF65-F5344CB8AC3E}">
        <p14:creationId xmlns:p14="http://schemas.microsoft.com/office/powerpoint/2010/main" xmlns="" val="3956660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63286" y="286604"/>
            <a:ext cx="11805557" cy="1052340"/>
          </a:xfrm>
        </p:spPr>
        <p:txBody>
          <a:bodyPr/>
          <a:lstStyle/>
          <a:p>
            <a:pPr algn="ctr"/>
            <a:r>
              <a:rPr lang="pt-BR" b="1" dirty="0"/>
              <a:t>Regimes Próprios de Previdência Social (</a:t>
            </a:r>
            <a:r>
              <a:rPr lang="pt-BR" b="1" dirty="0" err="1"/>
              <a:t>RPPSs</a:t>
            </a:r>
            <a:r>
              <a:rPr lang="pt-BR" b="1" dirty="0"/>
              <a:t>)</a:t>
            </a:r>
          </a:p>
        </p:txBody>
      </p:sp>
      <p:graphicFrame>
        <p:nvGraphicFramePr>
          <p:cNvPr id="9" name="Espaço Reservado para Conteúdo 8"/>
          <p:cNvGraphicFramePr>
            <a:graphicFrameLocks noGrp="1"/>
          </p:cNvGraphicFramePr>
          <p:nvPr>
            <p:ph idx="1"/>
            <p:extLst>
              <p:ext uri="{D42A27DB-BD31-4B8C-83A1-F6EECF244321}">
                <p14:modId xmlns:p14="http://schemas.microsoft.com/office/powerpoint/2010/main" xmlns="" val="841589733"/>
              </p:ext>
            </p:extLst>
          </p:nvPr>
        </p:nvGraphicFramePr>
        <p:xfrm>
          <a:off x="361948" y="1699302"/>
          <a:ext cx="11468103" cy="3931920"/>
        </p:xfrm>
        <a:graphic>
          <a:graphicData uri="http://schemas.openxmlformats.org/drawingml/2006/table">
            <a:tbl>
              <a:tblPr firstRow="1" bandRow="1">
                <a:tableStyleId>{5C22544A-7EE6-4342-B048-85BDC9FD1C3A}</a:tableStyleId>
              </a:tblPr>
              <a:tblGrid>
                <a:gridCol w="3782035">
                  <a:extLst>
                    <a:ext uri="{9D8B030D-6E8A-4147-A177-3AD203B41FA5}">
                      <a16:colId xmlns="" xmlns:a16="http://schemas.microsoft.com/office/drawing/2014/main" val="20000"/>
                    </a:ext>
                  </a:extLst>
                </a:gridCol>
                <a:gridCol w="3832698">
                  <a:extLst>
                    <a:ext uri="{9D8B030D-6E8A-4147-A177-3AD203B41FA5}">
                      <a16:colId xmlns="" xmlns:a16="http://schemas.microsoft.com/office/drawing/2014/main" val="20001"/>
                    </a:ext>
                  </a:extLst>
                </a:gridCol>
                <a:gridCol w="3853370">
                  <a:extLst>
                    <a:ext uri="{9D8B030D-6E8A-4147-A177-3AD203B41FA5}">
                      <a16:colId xmlns="" xmlns:a16="http://schemas.microsoft.com/office/drawing/2014/main" val="2928754585"/>
                    </a:ext>
                  </a:extLst>
                </a:gridCol>
              </a:tblGrid>
              <a:tr h="382367">
                <a:tc>
                  <a:txBody>
                    <a:bodyPr/>
                    <a:lstStyle/>
                    <a:p>
                      <a:pPr algn="ctr"/>
                      <a:r>
                        <a:rPr lang="pt-BR" sz="2000" dirty="0"/>
                        <a:t>Regras atuais</a:t>
                      </a:r>
                    </a:p>
                  </a:txBody>
                  <a:tcPr anchor="ctr"/>
                </a:tc>
                <a:tc>
                  <a:txBody>
                    <a:bodyPr/>
                    <a:lstStyle/>
                    <a:p>
                      <a:pPr algn="ctr"/>
                      <a:r>
                        <a:rPr lang="pt-BR" sz="2000" dirty="0"/>
                        <a:t>Regras transitórias da PEC 6/2019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a:t>Regras transitórias substitutivo</a:t>
                      </a:r>
                    </a:p>
                  </a:txBody>
                  <a:tcPr anchor="ctr"/>
                </a:tc>
                <a:extLst>
                  <a:ext uri="{0D108BD9-81ED-4DB2-BD59-A6C34878D82A}">
                    <a16:rowId xmlns="" xmlns:a16="http://schemas.microsoft.com/office/drawing/2014/main" val="10000"/>
                  </a:ext>
                </a:extLst>
              </a:tr>
              <a:tr h="2396172">
                <a:tc>
                  <a:txBody>
                    <a:bodyPr/>
                    <a:lstStyle/>
                    <a:p>
                      <a:pPr algn="l"/>
                      <a:r>
                        <a:rPr lang="pt-BR" sz="2000" b="1" dirty="0"/>
                        <a:t>Aposentadoria por tempo de contribuição e idade: </a:t>
                      </a:r>
                    </a:p>
                    <a:p>
                      <a:pPr marL="342900" indent="-342900" algn="l">
                        <a:buFont typeface="Arial" panose="020B0604020202020204" pitchFamily="34" charset="0"/>
                        <a:buChar char="•"/>
                      </a:pPr>
                      <a:r>
                        <a:rPr lang="pt-BR" sz="2000" dirty="0"/>
                        <a:t>Mulheres: 55 anos + 30 anos de contribuição </a:t>
                      </a:r>
                    </a:p>
                    <a:p>
                      <a:pPr marL="342900" indent="-342900" algn="l">
                        <a:buFont typeface="Arial" panose="020B0604020202020204" pitchFamily="34" charset="0"/>
                        <a:buChar char="•"/>
                      </a:pPr>
                      <a:r>
                        <a:rPr lang="pt-BR" sz="2000" dirty="0"/>
                        <a:t>Homens: 60 anos + 35 anos de contribuição</a:t>
                      </a:r>
                    </a:p>
                    <a:p>
                      <a:pPr marL="342900" indent="-342900" algn="l">
                        <a:buFont typeface="Arial" panose="020B0604020202020204" pitchFamily="34" charset="0"/>
                        <a:buChar char="•"/>
                      </a:pPr>
                      <a:r>
                        <a:rPr lang="pt-BR" sz="2000" dirty="0"/>
                        <a:t>Ambos: 10 anos de serviço público + 5 anos no cargo </a:t>
                      </a:r>
                    </a:p>
                  </a:txBody>
                  <a:tcPr anchor="ctr"/>
                </a:tc>
                <a:tc>
                  <a:txBody>
                    <a:bodyPr/>
                    <a:lstStyle/>
                    <a:p>
                      <a:pPr algn="l"/>
                      <a:r>
                        <a:rPr lang="pt-BR" sz="2000" b="1" dirty="0"/>
                        <a:t>Aposentadoria por tempo de contribuição e idade: </a:t>
                      </a:r>
                    </a:p>
                    <a:p>
                      <a:pPr marL="342900" indent="-342900" algn="l">
                        <a:buFont typeface="Arial" panose="020B0604020202020204" pitchFamily="34" charset="0"/>
                        <a:buChar char="•"/>
                      </a:pPr>
                      <a:r>
                        <a:rPr lang="pt-BR" sz="2000" dirty="0"/>
                        <a:t>Mulheres: 62 anos + 25 anos de contribuição </a:t>
                      </a:r>
                    </a:p>
                    <a:p>
                      <a:pPr marL="342900" indent="-342900" algn="l">
                        <a:buFont typeface="Arial" panose="020B0604020202020204" pitchFamily="34" charset="0"/>
                        <a:buChar char="•"/>
                      </a:pPr>
                      <a:r>
                        <a:rPr lang="pt-BR" sz="2000" dirty="0"/>
                        <a:t>Homens: 65 anos + 25 anos de contribuição. </a:t>
                      </a:r>
                    </a:p>
                    <a:p>
                      <a:pPr marL="342900" indent="-342900" algn="l">
                        <a:buFont typeface="Arial" panose="020B0604020202020204" pitchFamily="34" charset="0"/>
                        <a:buChar char="•"/>
                      </a:pPr>
                      <a:r>
                        <a:rPr lang="pt-BR" sz="2000" dirty="0"/>
                        <a:t>Ambos: 20 anos de serviço público + 5 anos no cargo </a:t>
                      </a:r>
                    </a:p>
                  </a:txBody>
                  <a:tcPr anchor="ctr"/>
                </a:tc>
                <a:tc>
                  <a:txBody>
                    <a:bodyPr/>
                    <a:lstStyle/>
                    <a:p>
                      <a:pPr algn="l"/>
                      <a:r>
                        <a:rPr lang="pt-BR" sz="2000" b="1" dirty="0"/>
                        <a:t>Aposentadoria por tempo de contribuição e idade: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2000" dirty="0">
                          <a:solidFill>
                            <a:schemeClr val="tx1"/>
                          </a:solidFill>
                        </a:rPr>
                        <a:t>Mulheres: </a:t>
                      </a:r>
                      <a:r>
                        <a:rPr lang="pt-BR" sz="2000" dirty="0" smtClean="0">
                          <a:solidFill>
                            <a:schemeClr val="tx1"/>
                          </a:solidFill>
                        </a:rPr>
                        <a:t>62 anos + 25 anos de contribuição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2000" dirty="0" smtClean="0">
                          <a:solidFill>
                            <a:schemeClr val="tx1"/>
                          </a:solidFill>
                        </a:rPr>
                        <a:t>Homens: 65 anos + 25 anos de contribuição. </a:t>
                      </a:r>
                    </a:p>
                    <a:p>
                      <a:pPr marL="342900" indent="-342900" algn="l">
                        <a:buFont typeface="Arial" panose="020B0604020202020204" pitchFamily="34" charset="0"/>
                        <a:buChar char="•"/>
                      </a:pPr>
                      <a:r>
                        <a:rPr lang="pt-BR" sz="2000" dirty="0" smtClean="0"/>
                        <a:t>Ambos</a:t>
                      </a:r>
                      <a:r>
                        <a:rPr lang="pt-BR" sz="2000" dirty="0"/>
                        <a:t>: </a:t>
                      </a:r>
                      <a:r>
                        <a:rPr lang="pt-BR" sz="2000" dirty="0" smtClean="0"/>
                        <a:t>20 </a:t>
                      </a:r>
                      <a:r>
                        <a:rPr lang="pt-BR" sz="2000" dirty="0"/>
                        <a:t>anos de serviço público + 5 anos no cargo </a:t>
                      </a:r>
                    </a:p>
                  </a:txBody>
                  <a:tcPr anchor="ctr"/>
                </a:tc>
                <a:extLst>
                  <a:ext uri="{0D108BD9-81ED-4DB2-BD59-A6C34878D82A}">
                    <a16:rowId xmlns="" xmlns:a16="http://schemas.microsoft.com/office/drawing/2014/main" val="10001"/>
                  </a:ext>
                </a:extLst>
              </a:tr>
              <a:tr h="837882">
                <a:tc>
                  <a:txBody>
                    <a:bodyPr/>
                    <a:lstStyle/>
                    <a:p>
                      <a:pPr algn="l"/>
                      <a:r>
                        <a:rPr lang="pt-BR" sz="2000" b="1" dirty="0"/>
                        <a:t>Aposentadoria compulsória: </a:t>
                      </a:r>
                    </a:p>
                    <a:p>
                      <a:pPr marL="285750" indent="-285750" algn="l">
                        <a:buFont typeface="Arial" panose="020B0604020202020204" pitchFamily="34" charset="0"/>
                        <a:buChar char="•"/>
                      </a:pPr>
                      <a:r>
                        <a:rPr lang="pt-BR" sz="2000" dirty="0"/>
                        <a:t>Mulheres e homens: 70 e 75 anos</a:t>
                      </a:r>
                    </a:p>
                  </a:txBody>
                  <a:tcPr anchor="ctr"/>
                </a:tc>
                <a:tc>
                  <a:txBody>
                    <a:bodyPr/>
                    <a:lstStyle/>
                    <a:p>
                      <a:pPr algn="l"/>
                      <a:r>
                        <a:rPr lang="pt-BR" sz="2000" b="1" dirty="0"/>
                        <a:t>Aposentadoria compulsória: </a:t>
                      </a:r>
                    </a:p>
                    <a:p>
                      <a:pPr marL="285750" indent="-285750" algn="l">
                        <a:buFont typeface="Arial" panose="020B0604020202020204" pitchFamily="34" charset="0"/>
                        <a:buChar char="•"/>
                      </a:pPr>
                      <a:r>
                        <a:rPr lang="pt-BR" sz="2000" dirty="0"/>
                        <a:t>Mulheres e homens: 70 e 75 anos</a:t>
                      </a:r>
                    </a:p>
                  </a:txBody>
                  <a:tcPr anchor="ctr"/>
                </a:tc>
                <a:tc>
                  <a:txBody>
                    <a:bodyPr/>
                    <a:lstStyle/>
                    <a:p>
                      <a:pPr algn="l"/>
                      <a:r>
                        <a:rPr lang="pt-BR" sz="2000" b="1" dirty="0"/>
                        <a:t>Aposentadoria compulsória: </a:t>
                      </a:r>
                    </a:p>
                    <a:p>
                      <a:pPr marL="285750" indent="-285750" algn="l">
                        <a:buFont typeface="Arial" panose="020B0604020202020204" pitchFamily="34" charset="0"/>
                        <a:buChar char="•"/>
                      </a:pPr>
                      <a:r>
                        <a:rPr lang="pt-BR" sz="2000" dirty="0"/>
                        <a:t>Mulheres e homens: 70 e 75 anos</a:t>
                      </a:r>
                    </a:p>
                  </a:txBody>
                  <a:tcPr anchor="ct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xmlns="" val="1837717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759273" y="304799"/>
            <a:ext cx="4816330" cy="4318643"/>
          </a:xfrm>
          <a:prstGeom prst="rect">
            <a:avLst/>
          </a:prstGeom>
        </p:spPr>
      </p:pic>
      <p:sp>
        <p:nvSpPr>
          <p:cNvPr id="7" name="Título 6"/>
          <p:cNvSpPr>
            <a:spLocks noGrp="1"/>
          </p:cNvSpPr>
          <p:nvPr>
            <p:ph type="title"/>
          </p:nvPr>
        </p:nvSpPr>
        <p:spPr>
          <a:xfrm>
            <a:off x="1096899" y="5160176"/>
            <a:ext cx="10113645" cy="822960"/>
          </a:xfrm>
        </p:spPr>
        <p:txBody>
          <a:bodyPr/>
          <a:lstStyle/>
          <a:p>
            <a:r>
              <a:rPr lang="pt-BR" dirty="0" smtClean="0"/>
              <a:t>PEC 6/2019: substitutivo </a:t>
            </a:r>
            <a:endParaRPr lang="pt-BR" dirty="0"/>
          </a:p>
        </p:txBody>
      </p:sp>
      <p:sp>
        <p:nvSpPr>
          <p:cNvPr id="10" name="Espaço Reservado para Texto 9"/>
          <p:cNvSpPr>
            <a:spLocks noGrp="1"/>
          </p:cNvSpPr>
          <p:nvPr>
            <p:ph type="body" sz="half" idx="2"/>
          </p:nvPr>
        </p:nvSpPr>
        <p:spPr>
          <a:xfrm>
            <a:off x="1097280" y="6105966"/>
            <a:ext cx="10113264" cy="594360"/>
          </a:xfrm>
        </p:spPr>
        <p:txBody>
          <a:bodyPr>
            <a:normAutofit/>
          </a:bodyPr>
          <a:lstStyle/>
          <a:p>
            <a:r>
              <a:rPr lang="pt-BR" sz="4000" dirty="0" smtClean="0"/>
              <a:t>Obrigada!</a:t>
            </a:r>
            <a:endParaRPr lang="pt-BR" sz="40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
            <a:ext cx="11691257" cy="668740"/>
          </a:xfrm>
        </p:spPr>
        <p:txBody>
          <a:bodyPr>
            <a:noAutofit/>
          </a:bodyPr>
          <a:lstStyle/>
          <a:p>
            <a:pPr fontAlgn="auto">
              <a:spcAft>
                <a:spcPts val="0"/>
              </a:spcAft>
              <a:defRPr/>
            </a:pPr>
            <a:r>
              <a:rPr lang="pt-BR" sz="4000" dirty="0" smtClean="0">
                <a:solidFill>
                  <a:schemeClr val="accent1">
                    <a:lumMod val="50000"/>
                  </a:schemeClr>
                </a:solidFill>
              </a:rPr>
              <a:t>Substitutivo manteve a estrutura da proposta original </a:t>
            </a:r>
            <a:endParaRPr lang="pt-BR" sz="4000" dirty="0">
              <a:solidFill>
                <a:schemeClr val="accent1">
                  <a:lumMod val="50000"/>
                </a:schemeClr>
              </a:solidFill>
            </a:endParaRPr>
          </a:p>
        </p:txBody>
      </p:sp>
      <p:sp>
        <p:nvSpPr>
          <p:cNvPr id="78851" name="CaixaDeTexto 2"/>
          <p:cNvSpPr txBox="1">
            <a:spLocks noChangeArrowheads="1"/>
          </p:cNvSpPr>
          <p:nvPr/>
        </p:nvSpPr>
        <p:spPr bwMode="auto">
          <a:xfrm>
            <a:off x="114298" y="1012954"/>
            <a:ext cx="11462660" cy="4832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marL="538163" lvl="0" indent="-457200" algn="just">
              <a:buFont typeface="Wingdings" panose="05000000000000000000" pitchFamily="2" charset="2"/>
              <a:buChar char="ü"/>
            </a:pPr>
            <a:r>
              <a:rPr lang="pt-BR" sz="2800" dirty="0" smtClean="0">
                <a:latin typeface="Candara" panose="020E0502030303020204" pitchFamily="34" charset="0"/>
              </a:rPr>
              <a:t>Cria leis especificas dos entes públicos; prevê lei complementar; propõe leis ordinárias para fixar alguns parâmetros do RGPS, isto é, a </a:t>
            </a:r>
            <a:r>
              <a:rPr lang="pt-BR" sz="2800" b="1" dirty="0" smtClean="0">
                <a:latin typeface="Candara" panose="020E0502030303020204" pitchFamily="34" charset="0"/>
              </a:rPr>
              <a:t>desconstitucionalização foi mantida;</a:t>
            </a:r>
          </a:p>
          <a:p>
            <a:pPr marL="538163" indent="-457200" algn="just">
              <a:buFont typeface="Wingdings" panose="05000000000000000000" pitchFamily="2" charset="2"/>
              <a:buChar char="ü"/>
            </a:pPr>
            <a:r>
              <a:rPr lang="pt-BR" sz="2800" dirty="0">
                <a:latin typeface="Candara" panose="020E0502030303020204" pitchFamily="34" charset="0"/>
              </a:rPr>
              <a:t>A</a:t>
            </a:r>
            <a:r>
              <a:rPr lang="pt-BR" sz="2800" dirty="0" smtClean="0">
                <a:latin typeface="Candara" panose="020E0502030303020204" pitchFamily="34" charset="0"/>
              </a:rPr>
              <a:t> Desvinculação de Receitas da União </a:t>
            </a:r>
            <a:r>
              <a:rPr lang="pt-BR" sz="2800" b="1" dirty="0" smtClean="0">
                <a:latin typeface="Candara" panose="020E0502030303020204" pitchFamily="34" charset="0"/>
              </a:rPr>
              <a:t>(DRU) </a:t>
            </a:r>
            <a:r>
              <a:rPr lang="pt-BR" sz="2800" b="1" dirty="0">
                <a:latin typeface="Candara" panose="020E0502030303020204" pitchFamily="34" charset="0"/>
              </a:rPr>
              <a:t>é suprimida </a:t>
            </a:r>
            <a:r>
              <a:rPr lang="pt-BR" sz="2800" dirty="0">
                <a:latin typeface="Candara" panose="020E0502030303020204" pitchFamily="34" charset="0"/>
              </a:rPr>
              <a:t>para as receitas destinadas ao custeio da seguridade </a:t>
            </a:r>
            <a:r>
              <a:rPr lang="pt-BR" sz="2800" dirty="0" smtClean="0">
                <a:latin typeface="Candara" panose="020E0502030303020204" pitchFamily="34" charset="0"/>
              </a:rPr>
              <a:t>social; </a:t>
            </a:r>
          </a:p>
          <a:p>
            <a:pPr marL="538163" indent="-457200" algn="just">
              <a:buFont typeface="Wingdings" panose="05000000000000000000" pitchFamily="2" charset="2"/>
              <a:buChar char="ü"/>
            </a:pPr>
            <a:r>
              <a:rPr lang="pt-BR" sz="2800" dirty="0" smtClean="0">
                <a:latin typeface="Candara" panose="020E0502030303020204" pitchFamily="34" charset="0"/>
              </a:rPr>
              <a:t>A criação das </a:t>
            </a:r>
            <a:r>
              <a:rPr lang="pt-BR" sz="2800" b="1" dirty="0" smtClean="0">
                <a:latin typeface="Candara" panose="020E0502030303020204" pitchFamily="34" charset="0"/>
              </a:rPr>
              <a:t>alíquotas progressivas</a:t>
            </a:r>
            <a:r>
              <a:rPr lang="pt-BR" sz="2800" dirty="0" smtClean="0">
                <a:latin typeface="Candara" panose="020E0502030303020204" pitchFamily="34" charset="0"/>
              </a:rPr>
              <a:t>; </a:t>
            </a:r>
          </a:p>
          <a:p>
            <a:pPr marL="538163" indent="-457200" algn="just">
              <a:buFont typeface="Wingdings" panose="05000000000000000000" pitchFamily="2" charset="2"/>
              <a:buChar char="ü"/>
            </a:pPr>
            <a:r>
              <a:rPr lang="pt-BR" sz="2800" dirty="0" smtClean="0">
                <a:latin typeface="Candara" panose="020E0502030303020204" pitchFamily="34" charset="0"/>
              </a:rPr>
              <a:t>Manteve a vinculação obrigatória ao </a:t>
            </a:r>
            <a:r>
              <a:rPr lang="pt-BR" sz="2800" b="1" dirty="0" smtClean="0">
                <a:latin typeface="Candara" panose="020E0502030303020204" pitchFamily="34" charset="0"/>
              </a:rPr>
              <a:t>RGPS de ocupantes de cargos eletivos;</a:t>
            </a:r>
          </a:p>
          <a:p>
            <a:pPr marL="538163" indent="-457200" algn="just">
              <a:buFont typeface="Wingdings" panose="05000000000000000000" pitchFamily="2" charset="2"/>
              <a:buChar char="ü"/>
            </a:pPr>
            <a:r>
              <a:rPr lang="pt-BR" sz="2800" dirty="0" smtClean="0">
                <a:latin typeface="Candara" panose="020E0502030303020204" pitchFamily="34" charset="0"/>
              </a:rPr>
              <a:t>Determina que as rubricas de receitas e despesas vinculadas a cada área sejam identificadas, </a:t>
            </a:r>
            <a:r>
              <a:rPr lang="pt-BR" sz="2800" b="1" dirty="0" smtClean="0">
                <a:latin typeface="Candara" panose="020E0502030303020204" pitchFamily="34" charset="0"/>
              </a:rPr>
              <a:t>reforçando a “segregação contábil”. </a:t>
            </a:r>
            <a:endParaRPr lang="pt-BR" sz="2800" b="1" dirty="0">
              <a:latin typeface="Candara" panose="020E0502030303020204" pitchFamily="34" charset="0"/>
            </a:endParaRPr>
          </a:p>
          <a:p>
            <a:pPr marL="538163" lvl="0" indent="-457200" algn="just">
              <a:buFont typeface="Wingdings" panose="05000000000000000000" pitchFamily="2" charset="2"/>
              <a:buChar char="ü"/>
            </a:pPr>
            <a:endParaRPr lang="pt-BR" sz="2800" b="1" dirty="0" smtClean="0"/>
          </a:p>
        </p:txBody>
      </p:sp>
    </p:spTree>
    <p:extLst>
      <p:ext uri="{BB962C8B-B14F-4D97-AF65-F5344CB8AC3E}">
        <p14:creationId xmlns:p14="http://schemas.microsoft.com/office/powerpoint/2010/main" xmlns="" val="14931702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
            <a:ext cx="11691257" cy="668740"/>
          </a:xfrm>
        </p:spPr>
        <p:txBody>
          <a:bodyPr>
            <a:noAutofit/>
          </a:bodyPr>
          <a:lstStyle/>
          <a:p>
            <a:pPr fontAlgn="auto">
              <a:spcAft>
                <a:spcPts val="0"/>
              </a:spcAft>
              <a:defRPr/>
            </a:pPr>
            <a:r>
              <a:rPr lang="pt-BR" sz="4000" dirty="0" smtClean="0">
                <a:solidFill>
                  <a:schemeClr val="accent1">
                    <a:lumMod val="50000"/>
                  </a:schemeClr>
                </a:solidFill>
              </a:rPr>
              <a:t>Substitutivo modifica a proposta original </a:t>
            </a:r>
            <a:endParaRPr lang="pt-BR" sz="4000" dirty="0">
              <a:solidFill>
                <a:schemeClr val="accent1">
                  <a:lumMod val="50000"/>
                </a:schemeClr>
              </a:solidFill>
            </a:endParaRPr>
          </a:p>
        </p:txBody>
      </p:sp>
      <p:sp>
        <p:nvSpPr>
          <p:cNvPr id="78851" name="CaixaDeTexto 2"/>
          <p:cNvSpPr txBox="1">
            <a:spLocks noChangeArrowheads="1"/>
          </p:cNvSpPr>
          <p:nvPr/>
        </p:nvSpPr>
        <p:spPr bwMode="auto">
          <a:xfrm>
            <a:off x="114298" y="668741"/>
            <a:ext cx="11462660"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marL="538163" lvl="0" indent="-457200" algn="just">
              <a:buFont typeface="Wingdings" panose="05000000000000000000" pitchFamily="2" charset="2"/>
              <a:buChar char="ü"/>
            </a:pPr>
            <a:r>
              <a:rPr lang="pt-BR" sz="2400" dirty="0" smtClean="0"/>
              <a:t>Direciona 28</a:t>
            </a:r>
            <a:r>
              <a:rPr lang="pt-BR" sz="2400" dirty="0"/>
              <a:t>% </a:t>
            </a:r>
            <a:r>
              <a:rPr lang="pt-BR" sz="2400" dirty="0" smtClean="0"/>
              <a:t>da </a:t>
            </a:r>
            <a:r>
              <a:rPr lang="pt-BR" sz="2400" dirty="0"/>
              <a:t>parcela dos recursos </a:t>
            </a:r>
            <a:r>
              <a:rPr lang="pt-BR" sz="2400" dirty="0" smtClean="0"/>
              <a:t>arrecadados do PIS/Pasep </a:t>
            </a:r>
            <a:r>
              <a:rPr lang="pt-BR" sz="2400" b="1" dirty="0" smtClean="0"/>
              <a:t>para </a:t>
            </a:r>
            <a:r>
              <a:rPr lang="pt-BR" sz="2400" b="1" dirty="0"/>
              <a:t>o </a:t>
            </a:r>
            <a:r>
              <a:rPr lang="pt-BR" sz="2400" b="1" dirty="0" smtClean="0"/>
              <a:t>BNDES;</a:t>
            </a:r>
          </a:p>
          <a:p>
            <a:pPr marL="538163" lvl="0" indent="-457200" algn="just">
              <a:buFont typeface="Wingdings" panose="05000000000000000000" pitchFamily="2" charset="2"/>
              <a:buChar char="ü"/>
            </a:pPr>
            <a:r>
              <a:rPr lang="pt-BR" sz="2400" b="1" dirty="0" smtClean="0"/>
              <a:t>Aumenta a alíquota </a:t>
            </a:r>
            <a:r>
              <a:rPr lang="pt-BR" sz="2400" b="1" dirty="0"/>
              <a:t>da CSLL </a:t>
            </a:r>
            <a:r>
              <a:rPr lang="pt-BR" sz="2400" dirty="0"/>
              <a:t>de 15% para 20% para as empresas de seguros privados e do </a:t>
            </a:r>
            <a:r>
              <a:rPr lang="pt-BR" sz="2400"/>
              <a:t>setor </a:t>
            </a:r>
            <a:r>
              <a:rPr lang="pt-BR" sz="2400" smtClean="0"/>
              <a:t>financeiro;</a:t>
            </a:r>
            <a:endParaRPr lang="pt-BR" sz="2400" dirty="0" smtClean="0"/>
          </a:p>
          <a:p>
            <a:pPr marL="538163" indent="-457200" algn="just">
              <a:buFont typeface="Wingdings" panose="05000000000000000000" pitchFamily="2" charset="2"/>
              <a:buChar char="ü"/>
            </a:pPr>
            <a:r>
              <a:rPr lang="pt-BR" sz="2400" dirty="0"/>
              <a:t>Permite que a administração do Regime de Previdência Complementar seja feita por </a:t>
            </a:r>
            <a:r>
              <a:rPr lang="pt-BR" sz="2400" b="1" dirty="0"/>
              <a:t>entidade aberta, sem exigência de </a:t>
            </a:r>
            <a:r>
              <a:rPr lang="pt-BR" sz="2400" b="1" dirty="0" smtClean="0"/>
              <a:t>licitação</a:t>
            </a:r>
            <a:r>
              <a:rPr lang="pt-BR" sz="2400" dirty="0" smtClean="0"/>
              <a:t> (expansão do mercado privado);</a:t>
            </a:r>
          </a:p>
          <a:p>
            <a:pPr marL="538163" lvl="0" indent="-457200" algn="just">
              <a:buFont typeface="Wingdings" panose="05000000000000000000" pitchFamily="2" charset="2"/>
              <a:buChar char="ü"/>
            </a:pPr>
            <a:r>
              <a:rPr lang="pt-BR" sz="2400" dirty="0" smtClean="0"/>
              <a:t>Manteve </a:t>
            </a:r>
            <a:r>
              <a:rPr lang="pt-BR" sz="2400" b="1" dirty="0" smtClean="0"/>
              <a:t>a idade mínima na Constituição</a:t>
            </a:r>
            <a:r>
              <a:rPr lang="pt-BR" sz="2400" dirty="0" smtClean="0"/>
              <a:t>, no caso do RGPS; </a:t>
            </a:r>
          </a:p>
          <a:p>
            <a:pPr marL="538163" lvl="0" indent="-457200" algn="just">
              <a:buFont typeface="Wingdings" panose="05000000000000000000" pitchFamily="2" charset="2"/>
              <a:buChar char="ü"/>
            </a:pPr>
            <a:r>
              <a:rPr lang="pt-BR" sz="2400" dirty="0" smtClean="0"/>
              <a:t>Remove do texto a </a:t>
            </a:r>
            <a:r>
              <a:rPr lang="pt-BR" sz="2400" dirty="0"/>
              <a:t>criação do </a:t>
            </a:r>
            <a:r>
              <a:rPr lang="pt-BR" sz="2400" b="1" dirty="0"/>
              <a:t>regime de </a:t>
            </a:r>
            <a:r>
              <a:rPr lang="pt-BR" sz="2400" b="1" dirty="0" smtClean="0"/>
              <a:t>capitalização;</a:t>
            </a:r>
            <a:endParaRPr lang="pt-BR" sz="2400" b="1" dirty="0"/>
          </a:p>
          <a:p>
            <a:pPr marL="538163" indent="-457200" algn="just">
              <a:buFont typeface="Wingdings" panose="05000000000000000000" pitchFamily="2" charset="2"/>
              <a:buChar char="ü"/>
            </a:pPr>
            <a:r>
              <a:rPr lang="pt-BR" sz="2400" dirty="0"/>
              <a:t>A previdência </a:t>
            </a:r>
            <a:r>
              <a:rPr lang="pt-BR" sz="2400" b="1" dirty="0"/>
              <a:t>dos Servidores Públicos Federais não é mais incluída no Orçamento da Seguridade </a:t>
            </a:r>
            <a:r>
              <a:rPr lang="pt-BR" sz="2400" b="1" dirty="0" smtClean="0"/>
              <a:t>Social</a:t>
            </a:r>
            <a:r>
              <a:rPr lang="pt-BR" sz="2400" dirty="0" smtClean="0"/>
              <a:t>;</a:t>
            </a:r>
            <a:endParaRPr lang="pt-BR" sz="2400" dirty="0"/>
          </a:p>
          <a:p>
            <a:pPr marL="538163" lvl="0" indent="-457200" algn="just">
              <a:buFont typeface="Wingdings" panose="05000000000000000000" pitchFamily="2" charset="2"/>
              <a:buChar char="ü"/>
            </a:pPr>
            <a:r>
              <a:rPr lang="pt-BR" sz="2400" b="1" dirty="0"/>
              <a:t>Retira os Estados, o Distrito Federal e os Municípios</a:t>
            </a:r>
            <a:r>
              <a:rPr lang="pt-BR" sz="2400" dirty="0"/>
              <a:t>, e delega à legislação especifica, a ser aprovada por cada ente público, definições de um amplo leque de </a:t>
            </a:r>
            <a:r>
              <a:rPr lang="pt-BR" sz="2400" dirty="0" smtClean="0"/>
              <a:t>questões.</a:t>
            </a:r>
            <a:r>
              <a:rPr lang="pt-BR" sz="2400" b="1" dirty="0" smtClean="0"/>
              <a:t> </a:t>
            </a:r>
            <a:endParaRPr lang="pt-BR" sz="2400" b="1" dirty="0"/>
          </a:p>
          <a:p>
            <a:pPr marL="538163" lvl="0" indent="-457200" algn="just">
              <a:buFont typeface="Wingdings" panose="05000000000000000000" pitchFamily="2" charset="2"/>
              <a:buChar char="ü"/>
            </a:pPr>
            <a:endParaRPr lang="pt-BR" sz="2800" dirty="0" smtClean="0"/>
          </a:p>
        </p:txBody>
      </p:sp>
    </p:spTree>
    <p:extLst>
      <p:ext uri="{BB962C8B-B14F-4D97-AF65-F5344CB8AC3E}">
        <p14:creationId xmlns:p14="http://schemas.microsoft.com/office/powerpoint/2010/main" xmlns="" val="530276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0"/>
            <a:ext cx="11691257" cy="730713"/>
          </a:xfrm>
        </p:spPr>
        <p:txBody>
          <a:bodyPr>
            <a:noAutofit/>
          </a:bodyPr>
          <a:lstStyle/>
          <a:p>
            <a:pPr fontAlgn="auto">
              <a:spcAft>
                <a:spcPts val="0"/>
              </a:spcAft>
              <a:defRPr/>
            </a:pPr>
            <a:r>
              <a:rPr lang="pt-BR" sz="4000" dirty="0" smtClean="0">
                <a:solidFill>
                  <a:schemeClr val="accent1">
                    <a:lumMod val="50000"/>
                  </a:schemeClr>
                </a:solidFill>
              </a:rPr>
              <a:t>Principais mudanças do Substitutivo - Paramétricas</a:t>
            </a:r>
            <a:endParaRPr lang="pt-BR" sz="4000" dirty="0">
              <a:solidFill>
                <a:schemeClr val="accent1">
                  <a:lumMod val="50000"/>
                </a:schemeClr>
              </a:solidFill>
            </a:endParaRPr>
          </a:p>
        </p:txBody>
      </p:sp>
      <p:sp>
        <p:nvSpPr>
          <p:cNvPr id="4" name="CaixaDeTexto 2"/>
          <p:cNvSpPr txBox="1">
            <a:spLocks noChangeArrowheads="1"/>
          </p:cNvSpPr>
          <p:nvPr/>
        </p:nvSpPr>
        <p:spPr bwMode="auto">
          <a:xfrm>
            <a:off x="293914" y="914396"/>
            <a:ext cx="11462660" cy="52629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lvl="0"/>
            <a:r>
              <a:rPr lang="pt-BR" sz="2800" u="sng" dirty="0"/>
              <a:t>Idade mínima</a:t>
            </a:r>
            <a:r>
              <a:rPr lang="pt-BR" sz="2800" dirty="0"/>
              <a:t>: </a:t>
            </a:r>
            <a:endParaRPr lang="pt-BR" sz="2800" dirty="0" smtClean="0"/>
          </a:p>
          <a:p>
            <a:pPr marL="80963" lvl="0" indent="360363" algn="just">
              <a:buFont typeface="Arial" panose="020B0604020202020204" pitchFamily="34" charset="0"/>
              <a:buChar char="•"/>
            </a:pPr>
            <a:r>
              <a:rPr lang="pt-BR" sz="2800" b="1" dirty="0" smtClean="0"/>
              <a:t>Retorna a idade mínima dos trabalhadores rurais </a:t>
            </a:r>
            <a:r>
              <a:rPr lang="pt-BR" sz="2800" dirty="0" smtClean="0"/>
              <a:t>para as idades atuais (55 anos mulheres e 60 anos homens);</a:t>
            </a:r>
          </a:p>
          <a:p>
            <a:pPr marL="80963" lvl="0" indent="360363">
              <a:buFont typeface="Arial" panose="020B0604020202020204" pitchFamily="34" charset="0"/>
              <a:buChar char="•"/>
            </a:pPr>
            <a:r>
              <a:rPr lang="pt-BR" sz="2800" b="1" dirty="0" smtClean="0"/>
              <a:t>Modifica</a:t>
            </a:r>
            <a:r>
              <a:rPr lang="pt-BR" sz="2800" dirty="0" smtClean="0"/>
              <a:t> a idade mínima </a:t>
            </a:r>
            <a:r>
              <a:rPr lang="pt-BR" sz="2800" b="1" dirty="0" smtClean="0"/>
              <a:t>das professoras </a:t>
            </a:r>
            <a:r>
              <a:rPr lang="pt-BR" sz="2800" dirty="0" smtClean="0"/>
              <a:t>para 57 anos; e </a:t>
            </a:r>
          </a:p>
          <a:p>
            <a:pPr marL="80963" lvl="0" indent="360363">
              <a:buFont typeface="Arial" panose="020B0604020202020204" pitchFamily="34" charset="0"/>
              <a:buChar char="•"/>
            </a:pPr>
            <a:r>
              <a:rPr lang="pt-BR" sz="2800" b="1" dirty="0" smtClean="0"/>
              <a:t>Retira a elevação automática </a:t>
            </a:r>
            <a:r>
              <a:rPr lang="pt-BR" sz="2800" dirty="0" smtClean="0"/>
              <a:t>das idades mínimas de aposentadoria</a:t>
            </a:r>
            <a:r>
              <a:rPr lang="pt-BR" sz="2800" dirty="0"/>
              <a:t>.</a:t>
            </a:r>
            <a:endParaRPr lang="pt-BR" sz="2800" dirty="0" smtClean="0"/>
          </a:p>
          <a:p>
            <a:pPr marL="80963" lvl="0"/>
            <a:endParaRPr lang="pt-BR" sz="2800" dirty="0" smtClean="0"/>
          </a:p>
          <a:p>
            <a:pPr lvl="0"/>
            <a:r>
              <a:rPr lang="pt-BR" sz="2800" u="sng" dirty="0" smtClean="0"/>
              <a:t>Tempo </a:t>
            </a:r>
            <a:r>
              <a:rPr lang="pt-BR" sz="2800" u="sng" dirty="0"/>
              <a:t>mínimo de contribuição</a:t>
            </a:r>
            <a:r>
              <a:rPr lang="pt-BR" sz="2800" dirty="0"/>
              <a:t>:</a:t>
            </a:r>
            <a:r>
              <a:rPr lang="pt-BR" sz="2800" u="sng" dirty="0"/>
              <a:t> </a:t>
            </a:r>
            <a:endParaRPr lang="pt-BR" sz="2800" u="sng" dirty="0" smtClean="0"/>
          </a:p>
          <a:p>
            <a:pPr marL="457200" lvl="0" indent="-457200">
              <a:buFont typeface="Arial" panose="020B0604020202020204" pitchFamily="34" charset="0"/>
              <a:buChar char="•"/>
            </a:pPr>
            <a:r>
              <a:rPr lang="pt-BR" sz="2800" dirty="0" smtClean="0"/>
              <a:t>Passa a </a:t>
            </a:r>
            <a:r>
              <a:rPr lang="pt-BR" sz="2800" dirty="0"/>
              <a:t>ser </a:t>
            </a:r>
            <a:r>
              <a:rPr lang="pt-BR" sz="2800" b="1" dirty="0"/>
              <a:t>definido por </a:t>
            </a:r>
            <a:r>
              <a:rPr lang="pt-BR" sz="2800" b="1" dirty="0" smtClean="0"/>
              <a:t>lei </a:t>
            </a:r>
            <a:r>
              <a:rPr lang="pt-BR" sz="2800" dirty="0" smtClean="0"/>
              <a:t>e não mais pela Constituição; </a:t>
            </a:r>
            <a:r>
              <a:rPr lang="pt-BR" sz="2800" dirty="0"/>
              <a:t>e </a:t>
            </a:r>
            <a:endParaRPr lang="pt-BR" sz="2800" dirty="0" smtClean="0"/>
          </a:p>
          <a:p>
            <a:pPr marL="457200" lvl="0" indent="-457200">
              <a:buFont typeface="Arial" panose="020B0604020202020204" pitchFamily="34" charset="0"/>
              <a:buChar char="•"/>
            </a:pPr>
            <a:r>
              <a:rPr lang="pt-BR" sz="2800" dirty="0" smtClean="0"/>
              <a:t>Mantém </a:t>
            </a:r>
            <a:r>
              <a:rPr lang="pt-BR" sz="2800" dirty="0"/>
              <a:t>o </a:t>
            </a:r>
            <a:r>
              <a:rPr lang="pt-BR" sz="2800" b="1" dirty="0"/>
              <a:t>tempo mínimo de contribuição das mulheres para 15 anos </a:t>
            </a:r>
            <a:r>
              <a:rPr lang="pt-BR" sz="2800" dirty="0"/>
              <a:t>e dos professores para 25 anos (homens e mulheres</a:t>
            </a:r>
            <a:r>
              <a:rPr lang="pt-BR" sz="2800" dirty="0" smtClean="0"/>
              <a:t>).</a:t>
            </a:r>
            <a:endParaRPr lang="pt-BR" sz="2800" dirty="0"/>
          </a:p>
          <a:p>
            <a:pPr marL="80963" lvl="0"/>
            <a:endParaRPr lang="pt-BR" sz="2800" b="1" dirty="0">
              <a:latin typeface="Consolas" pitchFamily="49" charset="0"/>
              <a:ea typeface="Consolas" pitchFamily="49" charset="0"/>
              <a:cs typeface="Consolas" pitchFamily="49" charset="0"/>
            </a:endParaRPr>
          </a:p>
        </p:txBody>
      </p:sp>
    </p:spTree>
    <p:extLst>
      <p:ext uri="{BB962C8B-B14F-4D97-AF65-F5344CB8AC3E}">
        <p14:creationId xmlns:p14="http://schemas.microsoft.com/office/powerpoint/2010/main" xmlns="" val="8579705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2"/>
          <p:cNvSpPr txBox="1">
            <a:spLocks noChangeArrowheads="1"/>
          </p:cNvSpPr>
          <p:nvPr/>
        </p:nvSpPr>
        <p:spPr bwMode="auto">
          <a:xfrm>
            <a:off x="114298" y="733246"/>
            <a:ext cx="11462660" cy="5324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just"/>
            <a:r>
              <a:rPr lang="pt-BR" sz="2400" u="sng" dirty="0"/>
              <a:t>Cálculo da aposentadoria</a:t>
            </a:r>
            <a:r>
              <a:rPr lang="pt-BR" sz="2400" dirty="0"/>
              <a:t>:</a:t>
            </a:r>
          </a:p>
          <a:p>
            <a:pPr marL="80963" lvl="0" indent="360363" algn="just">
              <a:buFont typeface="Arial" panose="020B0604020202020204" pitchFamily="34" charset="0"/>
              <a:buChar char="•"/>
            </a:pPr>
            <a:r>
              <a:rPr lang="pt-BR" sz="2400" dirty="0"/>
              <a:t> i</a:t>
            </a:r>
            <a:r>
              <a:rPr lang="pt-BR" sz="2400" dirty="0" smtClean="0"/>
              <a:t>ntroduz </a:t>
            </a:r>
            <a:r>
              <a:rPr lang="pt-BR" sz="2400" dirty="0"/>
              <a:t>uma pequena mudança, permitindo </a:t>
            </a:r>
            <a:r>
              <a:rPr lang="pt-BR" sz="2400" b="1" dirty="0"/>
              <a:t>desprezar parte do período de contribuição</a:t>
            </a:r>
            <a:r>
              <a:rPr lang="pt-BR" sz="2400" dirty="0"/>
              <a:t>, se isso resultar em benefício de maior </a:t>
            </a:r>
            <a:r>
              <a:rPr lang="pt-BR" sz="2400" dirty="0" smtClean="0"/>
              <a:t>valor.</a:t>
            </a:r>
          </a:p>
          <a:p>
            <a:pPr marL="80963" lvl="0" indent="360363" algn="just">
              <a:buFont typeface="Arial" panose="020B0604020202020204" pitchFamily="34" charset="0"/>
              <a:buChar char="•"/>
            </a:pPr>
            <a:endParaRPr lang="pt-BR" sz="2400" dirty="0"/>
          </a:p>
          <a:p>
            <a:pPr algn="just"/>
            <a:r>
              <a:rPr lang="pt-BR" sz="2400" u="sng" dirty="0"/>
              <a:t>Contribuição Previdenciária</a:t>
            </a:r>
            <a:r>
              <a:rPr lang="pt-BR" sz="2400" dirty="0"/>
              <a:t>: </a:t>
            </a:r>
          </a:p>
          <a:p>
            <a:pPr marL="80963" lvl="0" indent="360363" algn="just">
              <a:buFont typeface="Arial" panose="020B0604020202020204" pitchFamily="34" charset="0"/>
              <a:buChar char="•"/>
            </a:pPr>
            <a:r>
              <a:rPr lang="pt-BR" sz="2400" dirty="0" smtClean="0"/>
              <a:t>retira </a:t>
            </a:r>
            <a:r>
              <a:rPr lang="pt-BR" sz="2400" dirty="0"/>
              <a:t>a exigência da </a:t>
            </a:r>
            <a:r>
              <a:rPr lang="pt-BR" sz="2400" b="1" dirty="0"/>
              <a:t>contribuição mínima dos trabalhadores na agricultura familiar</a:t>
            </a:r>
            <a:r>
              <a:rPr lang="pt-BR" sz="2400" dirty="0"/>
              <a:t>; e </a:t>
            </a:r>
          </a:p>
          <a:p>
            <a:pPr marL="80963" lvl="0" indent="360363" algn="just">
              <a:buFont typeface="Arial" panose="020B0604020202020204" pitchFamily="34" charset="0"/>
              <a:buChar char="•"/>
            </a:pPr>
            <a:r>
              <a:rPr lang="pt-BR" sz="2400" dirty="0"/>
              <a:t>no RPPS </a:t>
            </a:r>
            <a:r>
              <a:rPr lang="pt-BR" sz="2400" b="1" dirty="0" smtClean="0"/>
              <a:t>manteve </a:t>
            </a:r>
            <a:r>
              <a:rPr lang="pt-BR" sz="2400" b="1" dirty="0"/>
              <a:t>a cobrança de contribuição extraordinária</a:t>
            </a:r>
            <a:r>
              <a:rPr lang="pt-BR" sz="2400" dirty="0"/>
              <a:t>, </a:t>
            </a:r>
            <a:r>
              <a:rPr lang="pt-BR" sz="2400" dirty="0" smtClean="0"/>
              <a:t>que pode ser de até 20 anos.</a:t>
            </a:r>
          </a:p>
          <a:p>
            <a:pPr marL="80963" lvl="0" indent="360363" algn="just">
              <a:buFont typeface="Arial" panose="020B0604020202020204" pitchFamily="34" charset="0"/>
              <a:buChar char="•"/>
            </a:pPr>
            <a:endParaRPr lang="pt-BR" sz="2400" dirty="0"/>
          </a:p>
          <a:p>
            <a:pPr algn="just"/>
            <a:r>
              <a:rPr lang="pt-BR" sz="2400" u="sng" dirty="0" smtClean="0"/>
              <a:t>Reajuste </a:t>
            </a:r>
            <a:r>
              <a:rPr lang="pt-BR" sz="2400" u="sng" dirty="0"/>
              <a:t>dos benefícios</a:t>
            </a:r>
            <a:r>
              <a:rPr lang="pt-BR" sz="2400" dirty="0"/>
              <a:t>: </a:t>
            </a:r>
          </a:p>
          <a:p>
            <a:pPr marL="80963" lvl="0" indent="360363" algn="just">
              <a:buFont typeface="Arial" panose="020B0604020202020204" pitchFamily="34" charset="0"/>
              <a:buChar char="•"/>
            </a:pPr>
            <a:r>
              <a:rPr lang="pt-BR" sz="2400" dirty="0"/>
              <a:t>mantém na Constituição os parágrafos dos artigos 40 e </a:t>
            </a:r>
            <a:r>
              <a:rPr lang="pt-BR" sz="2400" dirty="0" smtClean="0"/>
              <a:t>201, </a:t>
            </a:r>
            <a:r>
              <a:rPr lang="pt-BR" sz="2400" dirty="0"/>
              <a:t>que </a:t>
            </a:r>
            <a:r>
              <a:rPr lang="pt-BR" sz="2400" dirty="0" smtClean="0"/>
              <a:t>garante os reajustes “</a:t>
            </a:r>
            <a:r>
              <a:rPr lang="pt-BR" sz="2400" dirty="0"/>
              <a:t>em caráter permanente, o valor real” dos benefícios </a:t>
            </a:r>
            <a:r>
              <a:rPr lang="pt-BR" sz="2400" dirty="0" smtClean="0"/>
              <a:t>previdenciários.</a:t>
            </a:r>
            <a:endParaRPr lang="pt-BR" sz="2400" dirty="0"/>
          </a:p>
          <a:p>
            <a:pPr marL="80963" lvl="0"/>
            <a:endParaRPr lang="pt-BR" sz="2800" b="1" dirty="0">
              <a:latin typeface="Consolas" pitchFamily="49" charset="0"/>
              <a:ea typeface="Consolas" pitchFamily="49" charset="0"/>
              <a:cs typeface="Consolas" pitchFamily="49" charset="0"/>
            </a:endParaRPr>
          </a:p>
        </p:txBody>
      </p:sp>
      <p:sp>
        <p:nvSpPr>
          <p:cNvPr id="5" name="Título 1"/>
          <p:cNvSpPr txBox="1">
            <a:spLocks/>
          </p:cNvSpPr>
          <p:nvPr/>
        </p:nvSpPr>
        <p:spPr>
          <a:xfrm>
            <a:off x="0" y="0"/>
            <a:ext cx="11691257" cy="730713"/>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fontAlgn="auto">
              <a:spcAft>
                <a:spcPts val="0"/>
              </a:spcAft>
              <a:defRPr/>
            </a:pPr>
            <a:r>
              <a:rPr lang="pt-BR" sz="4000" smtClean="0">
                <a:solidFill>
                  <a:schemeClr val="accent1">
                    <a:lumMod val="50000"/>
                  </a:schemeClr>
                </a:solidFill>
              </a:rPr>
              <a:t>Principais mudanças do Substitutivo - Paramétricas</a:t>
            </a:r>
            <a:endParaRPr lang="pt-BR" sz="4000" dirty="0">
              <a:solidFill>
                <a:schemeClr val="accent1">
                  <a:lumMod val="50000"/>
                </a:schemeClr>
              </a:solidFill>
            </a:endParaRPr>
          </a:p>
        </p:txBody>
      </p:sp>
    </p:spTree>
    <p:extLst>
      <p:ext uri="{BB962C8B-B14F-4D97-AF65-F5344CB8AC3E}">
        <p14:creationId xmlns:p14="http://schemas.microsoft.com/office/powerpoint/2010/main" xmlns="" val="11549445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251012" y="0"/>
            <a:ext cx="11440245" cy="730713"/>
          </a:xfrm>
        </p:spPr>
        <p:txBody>
          <a:bodyPr>
            <a:noAutofit/>
          </a:bodyPr>
          <a:lstStyle/>
          <a:p>
            <a:pPr fontAlgn="auto">
              <a:spcAft>
                <a:spcPts val="0"/>
              </a:spcAft>
              <a:defRPr/>
            </a:pPr>
            <a:r>
              <a:rPr lang="pt-BR" sz="3200" dirty="0" smtClean="0">
                <a:solidFill>
                  <a:schemeClr val="accent1">
                    <a:lumMod val="50000"/>
                  </a:schemeClr>
                </a:solidFill>
              </a:rPr>
              <a:t>Principais mudanças do Substitutivo - Paramétricas</a:t>
            </a:r>
            <a:endParaRPr lang="pt-BR" sz="3200" dirty="0">
              <a:solidFill>
                <a:schemeClr val="accent1">
                  <a:lumMod val="50000"/>
                </a:schemeClr>
              </a:solidFill>
            </a:endParaRPr>
          </a:p>
        </p:txBody>
      </p:sp>
      <p:sp>
        <p:nvSpPr>
          <p:cNvPr id="4" name="CaixaDeTexto 2"/>
          <p:cNvSpPr txBox="1">
            <a:spLocks noChangeArrowheads="1"/>
          </p:cNvSpPr>
          <p:nvPr/>
        </p:nvSpPr>
        <p:spPr bwMode="auto">
          <a:xfrm>
            <a:off x="209101" y="683502"/>
            <a:ext cx="11462660" cy="56938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r>
              <a:rPr lang="pt-BR" sz="2800" u="sng" dirty="0" smtClean="0"/>
              <a:t>Regra </a:t>
            </a:r>
            <a:r>
              <a:rPr lang="pt-BR" sz="2800" u="sng" dirty="0"/>
              <a:t>de transição</a:t>
            </a:r>
            <a:r>
              <a:rPr lang="pt-BR" sz="2800" dirty="0"/>
              <a:t>: </a:t>
            </a:r>
          </a:p>
          <a:p>
            <a:pPr marL="80963" lvl="0" indent="360363" algn="just">
              <a:buFont typeface="Arial" panose="020B0604020202020204" pitchFamily="34" charset="0"/>
              <a:buChar char="•"/>
            </a:pPr>
            <a:r>
              <a:rPr lang="pt-BR" sz="2800" dirty="0" smtClean="0"/>
              <a:t>cria </a:t>
            </a:r>
            <a:r>
              <a:rPr lang="pt-BR" sz="2800" dirty="0"/>
              <a:t>uma </a:t>
            </a:r>
            <a:r>
              <a:rPr lang="pt-BR" sz="2800" b="1" dirty="0"/>
              <a:t>nova alternativa</a:t>
            </a:r>
            <a:r>
              <a:rPr lang="pt-BR" sz="2800" dirty="0"/>
              <a:t>, combinando idade mínima e pedágio, tanto </a:t>
            </a:r>
            <a:r>
              <a:rPr lang="pt-BR" sz="2800" dirty="0" smtClean="0"/>
              <a:t>para </a:t>
            </a:r>
            <a:r>
              <a:rPr lang="pt-BR" sz="2800" dirty="0"/>
              <a:t>RGPS como </a:t>
            </a:r>
            <a:r>
              <a:rPr lang="pt-BR" sz="2800" dirty="0" smtClean="0"/>
              <a:t>para o </a:t>
            </a:r>
            <a:r>
              <a:rPr lang="pt-BR" sz="2800" dirty="0"/>
              <a:t>RPPS, estabelecendo idade mínima de 57 anos para as mulheres e 60 anos para os homens e pedágio de 100% sobre o tempo de contribuição </a:t>
            </a:r>
            <a:r>
              <a:rPr lang="pt-BR" sz="2800" dirty="0" smtClean="0"/>
              <a:t>faltante, </a:t>
            </a:r>
            <a:r>
              <a:rPr lang="pt-BR" sz="2800" dirty="0"/>
              <a:t>recebendo 100% da média de todos os salários de contribuição; e </a:t>
            </a:r>
          </a:p>
          <a:p>
            <a:pPr marL="80963" lvl="0" indent="360363" algn="just">
              <a:buFont typeface="Arial" panose="020B0604020202020204" pitchFamily="34" charset="0"/>
              <a:buChar char="•"/>
            </a:pPr>
            <a:r>
              <a:rPr lang="pt-BR" sz="2800" dirty="0"/>
              <a:t>nas regras de transição com pontuação, </a:t>
            </a:r>
            <a:r>
              <a:rPr lang="pt-BR" sz="2800" b="1" dirty="0"/>
              <a:t>reduz a pontuação máxima das professoras</a:t>
            </a:r>
            <a:r>
              <a:rPr lang="pt-BR" sz="2800" dirty="0"/>
              <a:t> de 95 para 92 </a:t>
            </a:r>
            <a:r>
              <a:rPr lang="pt-BR" sz="2800" dirty="0" smtClean="0"/>
              <a:t>pontos</a:t>
            </a:r>
            <a:r>
              <a:rPr lang="pt-BR" sz="2800" dirty="0"/>
              <a:t>.</a:t>
            </a:r>
            <a:endParaRPr lang="pt-BR" sz="2800" dirty="0" smtClean="0"/>
          </a:p>
          <a:p>
            <a:pPr marL="80963" lvl="0"/>
            <a:endParaRPr lang="pt-BR" sz="2800" dirty="0" smtClean="0"/>
          </a:p>
          <a:p>
            <a:pPr marL="80963"/>
            <a:r>
              <a:rPr lang="pt-BR" sz="2800" u="sng" dirty="0"/>
              <a:t>Paridade / </a:t>
            </a:r>
            <a:r>
              <a:rPr lang="pt-BR" sz="2800" u="sng" dirty="0" smtClean="0"/>
              <a:t>Integralidade dos Servidores Públicos Federais</a:t>
            </a:r>
            <a:r>
              <a:rPr lang="pt-BR" sz="2800" dirty="0" smtClean="0"/>
              <a:t>: </a:t>
            </a:r>
          </a:p>
          <a:p>
            <a:pPr marL="80963" indent="360363" algn="just">
              <a:buFont typeface="Arial" panose="020B0604020202020204" pitchFamily="34" charset="0"/>
              <a:buChar char="•"/>
            </a:pPr>
            <a:r>
              <a:rPr lang="pt-BR" sz="2800" dirty="0" smtClean="0"/>
              <a:t>cria </a:t>
            </a:r>
            <a:r>
              <a:rPr lang="pt-BR" sz="2800" dirty="0"/>
              <a:t>uma </a:t>
            </a:r>
            <a:r>
              <a:rPr lang="pt-BR" sz="2800" b="1" dirty="0"/>
              <a:t>nova possibilidade para manter o direito a integralidade e paridade</a:t>
            </a:r>
            <a:r>
              <a:rPr lang="pt-BR" sz="2800" dirty="0"/>
              <a:t>, pagando pedágio de 100% sobre o tempo faltante, sem necessidade de atingir </a:t>
            </a:r>
            <a:r>
              <a:rPr lang="pt-BR" sz="2800" dirty="0" smtClean="0"/>
              <a:t>uma </a:t>
            </a:r>
            <a:r>
              <a:rPr lang="pt-BR" sz="2800" dirty="0"/>
              <a:t>idade </a:t>
            </a:r>
            <a:r>
              <a:rPr lang="pt-BR" sz="2800" dirty="0" smtClean="0"/>
              <a:t>mínima</a:t>
            </a:r>
            <a:r>
              <a:rPr lang="pt-BR" sz="2800" dirty="0"/>
              <a:t>.</a:t>
            </a:r>
            <a:endParaRPr lang="pt-BR" sz="2800" b="1" dirty="0">
              <a:latin typeface="Consolas" pitchFamily="49" charset="0"/>
              <a:ea typeface="Consolas" pitchFamily="49" charset="0"/>
              <a:cs typeface="Consolas" pitchFamily="49" charset="0"/>
            </a:endParaRPr>
          </a:p>
        </p:txBody>
      </p:sp>
    </p:spTree>
    <p:extLst>
      <p:ext uri="{BB962C8B-B14F-4D97-AF65-F5344CB8AC3E}">
        <p14:creationId xmlns:p14="http://schemas.microsoft.com/office/powerpoint/2010/main" xmlns="" val="34354758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0" y="1"/>
            <a:ext cx="11691257" cy="559558"/>
          </a:xfrm>
        </p:spPr>
        <p:txBody>
          <a:bodyPr>
            <a:noAutofit/>
          </a:bodyPr>
          <a:lstStyle/>
          <a:p>
            <a:pPr fontAlgn="auto">
              <a:spcAft>
                <a:spcPts val="0"/>
              </a:spcAft>
              <a:defRPr/>
            </a:pPr>
            <a:r>
              <a:rPr lang="pt-BR" sz="3200" dirty="0" smtClean="0">
                <a:solidFill>
                  <a:schemeClr val="accent1">
                    <a:lumMod val="50000"/>
                  </a:schemeClr>
                </a:solidFill>
              </a:rPr>
              <a:t>Principais mudanças do Substitutivo - Paramétricas</a:t>
            </a:r>
            <a:endParaRPr lang="pt-BR" sz="3200" dirty="0">
              <a:solidFill>
                <a:schemeClr val="accent1">
                  <a:lumMod val="50000"/>
                </a:schemeClr>
              </a:solidFill>
            </a:endParaRPr>
          </a:p>
        </p:txBody>
      </p:sp>
      <p:sp>
        <p:nvSpPr>
          <p:cNvPr id="4" name="CaixaDeTexto 2"/>
          <p:cNvSpPr txBox="1">
            <a:spLocks noChangeArrowheads="1"/>
          </p:cNvSpPr>
          <p:nvPr/>
        </p:nvSpPr>
        <p:spPr bwMode="auto">
          <a:xfrm>
            <a:off x="126430" y="559559"/>
            <a:ext cx="11936675"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fontAlgn="base">
              <a:spcBef>
                <a:spcPct val="0"/>
              </a:spcBef>
              <a:spcAft>
                <a:spcPct val="0"/>
              </a:spcAft>
              <a:defRPr>
                <a:solidFill>
                  <a:schemeClr val="tx1"/>
                </a:solidFill>
                <a:latin typeface="Georgia" pitchFamily="18" charset="0"/>
              </a:defRPr>
            </a:lvl6pPr>
            <a:lvl7pPr marL="2971800" indent="-228600" fontAlgn="base">
              <a:spcBef>
                <a:spcPct val="0"/>
              </a:spcBef>
              <a:spcAft>
                <a:spcPct val="0"/>
              </a:spcAft>
              <a:defRPr>
                <a:solidFill>
                  <a:schemeClr val="tx1"/>
                </a:solidFill>
                <a:latin typeface="Georgia" pitchFamily="18" charset="0"/>
              </a:defRPr>
            </a:lvl7pPr>
            <a:lvl8pPr marL="3429000" indent="-228600" fontAlgn="base">
              <a:spcBef>
                <a:spcPct val="0"/>
              </a:spcBef>
              <a:spcAft>
                <a:spcPct val="0"/>
              </a:spcAft>
              <a:defRPr>
                <a:solidFill>
                  <a:schemeClr val="tx1"/>
                </a:solidFill>
                <a:latin typeface="Georgia" pitchFamily="18" charset="0"/>
              </a:defRPr>
            </a:lvl8pPr>
            <a:lvl9pPr marL="3886200" indent="-228600" fontAlgn="base">
              <a:spcBef>
                <a:spcPct val="0"/>
              </a:spcBef>
              <a:spcAft>
                <a:spcPct val="0"/>
              </a:spcAft>
              <a:defRPr>
                <a:solidFill>
                  <a:schemeClr val="tx1"/>
                </a:solidFill>
                <a:latin typeface="Georgia" pitchFamily="18" charset="0"/>
              </a:defRPr>
            </a:lvl9pPr>
          </a:lstStyle>
          <a:p>
            <a:pPr algn="just"/>
            <a:r>
              <a:rPr lang="pt-BR" sz="2400" u="sng" dirty="0"/>
              <a:t>Pensão</a:t>
            </a:r>
            <a:r>
              <a:rPr lang="pt-BR" sz="2400" dirty="0"/>
              <a:t>: </a:t>
            </a:r>
          </a:p>
          <a:p>
            <a:pPr marL="80963" lvl="0" indent="360363" algn="just">
              <a:buFont typeface="Arial" panose="020B0604020202020204" pitchFamily="34" charset="0"/>
              <a:buChar char="•"/>
            </a:pPr>
            <a:r>
              <a:rPr lang="pt-BR" sz="2400" b="1" dirty="0" smtClean="0"/>
              <a:t>mantém o </a:t>
            </a:r>
            <a:r>
              <a:rPr lang="pt-BR" sz="2400" b="1" dirty="0"/>
              <a:t>piso </a:t>
            </a:r>
            <a:r>
              <a:rPr lang="pt-BR" sz="2400" b="1" dirty="0" smtClean="0"/>
              <a:t>para a </a:t>
            </a:r>
            <a:r>
              <a:rPr lang="pt-BR" sz="2400" b="1" dirty="0"/>
              <a:t>pensão</a:t>
            </a:r>
            <a:r>
              <a:rPr lang="pt-BR" sz="2400" dirty="0"/>
              <a:t> </a:t>
            </a:r>
            <a:r>
              <a:rPr lang="pt-BR" sz="2400" dirty="0" smtClean="0"/>
              <a:t>quando o benefício for </a:t>
            </a:r>
            <a:r>
              <a:rPr lang="pt-BR" sz="2400" dirty="0"/>
              <a:t>o único rendimento do beneficiário; e </a:t>
            </a:r>
          </a:p>
          <a:p>
            <a:pPr marL="80963" lvl="0" indent="360363" algn="just">
              <a:buFont typeface="Arial" panose="020B0604020202020204" pitchFamily="34" charset="0"/>
              <a:buChar char="•"/>
            </a:pPr>
            <a:r>
              <a:rPr lang="pt-BR" sz="2400" dirty="0"/>
              <a:t>introduz a garantia de </a:t>
            </a:r>
            <a:r>
              <a:rPr lang="pt-BR" sz="2400" b="1" dirty="0"/>
              <a:t>benefício vitalício e em valor integral da pensão </a:t>
            </a:r>
            <a:r>
              <a:rPr lang="pt-BR" sz="2400" b="1" dirty="0" smtClean="0"/>
              <a:t>de </a:t>
            </a:r>
            <a:r>
              <a:rPr lang="pt-BR" sz="2400" b="1" dirty="0"/>
              <a:t>policiais</a:t>
            </a:r>
            <a:r>
              <a:rPr lang="pt-BR" sz="2400" dirty="0"/>
              <a:t>, em caso de falecimento decorrente de agressão sofrida no exercício da </a:t>
            </a:r>
            <a:r>
              <a:rPr lang="pt-BR" sz="2400" dirty="0" smtClean="0"/>
              <a:t>função. </a:t>
            </a:r>
          </a:p>
          <a:p>
            <a:pPr marL="80963" lvl="0" indent="360363" algn="just">
              <a:buFont typeface="Arial" panose="020B0604020202020204" pitchFamily="34" charset="0"/>
              <a:buChar char="•"/>
            </a:pPr>
            <a:endParaRPr lang="pt-BR" sz="2400" dirty="0"/>
          </a:p>
          <a:p>
            <a:pPr algn="just"/>
            <a:r>
              <a:rPr lang="pt-BR" sz="2400" u="sng" dirty="0" smtClean="0"/>
              <a:t>Acumulação </a:t>
            </a:r>
            <a:r>
              <a:rPr lang="pt-BR" sz="2400" u="sng" dirty="0"/>
              <a:t>de benefício</a:t>
            </a:r>
            <a:r>
              <a:rPr lang="pt-BR" sz="2400" dirty="0"/>
              <a:t>: </a:t>
            </a:r>
          </a:p>
          <a:p>
            <a:pPr marL="80963" lvl="0" indent="360363" algn="just">
              <a:buFont typeface="Arial" panose="020B0604020202020204" pitchFamily="34" charset="0"/>
              <a:buChar char="•"/>
            </a:pPr>
            <a:r>
              <a:rPr lang="pt-BR" sz="2400" b="1" dirty="0"/>
              <a:t>cria uma quinta faixa para o cálculo do segundo benefício</a:t>
            </a:r>
            <a:r>
              <a:rPr lang="pt-BR" sz="2400" dirty="0"/>
              <a:t>, </a:t>
            </a:r>
            <a:r>
              <a:rPr lang="pt-BR" sz="2400" dirty="0" smtClean="0"/>
              <a:t>de 10</a:t>
            </a:r>
            <a:r>
              <a:rPr lang="pt-BR" sz="2400" dirty="0"/>
              <a:t>% do valor do benefício que excede 4 salários </a:t>
            </a:r>
            <a:r>
              <a:rPr lang="pt-BR" sz="2400" dirty="0" smtClean="0"/>
              <a:t>mínimos</a:t>
            </a:r>
            <a:r>
              <a:rPr lang="pt-BR" sz="2400" dirty="0"/>
              <a:t>.</a:t>
            </a:r>
            <a:endParaRPr lang="pt-BR" sz="2400" dirty="0" smtClean="0"/>
          </a:p>
          <a:p>
            <a:pPr marL="80963" lvl="0" indent="360363" algn="just">
              <a:buFont typeface="Arial" panose="020B0604020202020204" pitchFamily="34" charset="0"/>
              <a:buChar char="•"/>
            </a:pPr>
            <a:endParaRPr lang="pt-BR" sz="2400" dirty="0"/>
          </a:p>
          <a:p>
            <a:pPr lvl="0" algn="just"/>
            <a:r>
              <a:rPr lang="pt-BR" sz="2400" u="sng" dirty="0" smtClean="0"/>
              <a:t>BPC</a:t>
            </a:r>
            <a:r>
              <a:rPr lang="pt-BR" sz="2400" dirty="0"/>
              <a:t>: </a:t>
            </a:r>
            <a:r>
              <a:rPr lang="pt-BR" sz="2400" dirty="0" smtClean="0"/>
              <a:t> foram </a:t>
            </a:r>
            <a:r>
              <a:rPr lang="pt-BR" sz="2400" dirty="0"/>
              <a:t>retiradas todas as </a:t>
            </a:r>
            <a:r>
              <a:rPr lang="pt-BR" sz="2400" dirty="0" smtClean="0"/>
              <a:t>alterações</a:t>
            </a:r>
            <a:r>
              <a:rPr lang="pt-BR" sz="2400" dirty="0"/>
              <a:t>.</a:t>
            </a:r>
            <a:endParaRPr lang="pt-BR" sz="2400" dirty="0" smtClean="0"/>
          </a:p>
          <a:p>
            <a:pPr lvl="0" algn="just"/>
            <a:endParaRPr lang="pt-BR" sz="2400" dirty="0" smtClean="0"/>
          </a:p>
          <a:p>
            <a:pPr lvl="0" algn="just"/>
            <a:r>
              <a:rPr lang="pt-BR" sz="2400" u="sng" dirty="0" smtClean="0"/>
              <a:t>Abono </a:t>
            </a:r>
            <a:r>
              <a:rPr lang="pt-BR" sz="2400" u="sng" dirty="0"/>
              <a:t>salarial</a:t>
            </a:r>
            <a:r>
              <a:rPr lang="pt-BR" sz="2400" b="1" dirty="0"/>
              <a:t>: </a:t>
            </a:r>
            <a:r>
              <a:rPr lang="pt-BR" sz="2400" b="1" dirty="0" smtClean="0"/>
              <a:t>altera o </a:t>
            </a:r>
            <a:r>
              <a:rPr lang="pt-BR" sz="2400" b="1" dirty="0"/>
              <a:t>limite de remuneração média </a:t>
            </a:r>
            <a:r>
              <a:rPr lang="pt-BR" sz="2400" dirty="0" smtClean="0"/>
              <a:t>passando de </a:t>
            </a:r>
            <a:r>
              <a:rPr lang="pt-BR" sz="2400" dirty="0"/>
              <a:t>1 salário mínimo para R$ 1.364,43 (teto do salário família), hoje o limite é </a:t>
            </a:r>
            <a:r>
              <a:rPr lang="pt-BR" sz="2400" dirty="0" smtClean="0"/>
              <a:t>de 2 </a:t>
            </a:r>
            <a:r>
              <a:rPr lang="pt-BR" sz="2400" dirty="0" err="1" smtClean="0"/>
              <a:t>SMs</a:t>
            </a:r>
            <a:r>
              <a:rPr lang="pt-BR" sz="2400" dirty="0" smtClean="0"/>
              <a:t>. </a:t>
            </a:r>
            <a:endParaRPr lang="pt-BR" sz="2400" dirty="0"/>
          </a:p>
        </p:txBody>
      </p:sp>
    </p:spTree>
    <p:extLst>
      <p:ext uri="{BB962C8B-B14F-4D97-AF65-F5344CB8AC3E}">
        <p14:creationId xmlns:p14="http://schemas.microsoft.com/office/powerpoint/2010/main" xmlns="" val="19356545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883285" y="1268730"/>
            <a:ext cx="10641330" cy="2862322"/>
          </a:xfrm>
          <a:prstGeom prst="rect">
            <a:avLst/>
          </a:prstGeom>
        </p:spPr>
        <p:txBody>
          <a:bodyPr wrap="square">
            <a:spAutoFit/>
          </a:bodyPr>
          <a:lstStyle/>
          <a:p>
            <a:pPr algn="ctr" fontAlgn="auto">
              <a:spcBef>
                <a:spcPts val="0"/>
              </a:spcBef>
              <a:spcAft>
                <a:spcPts val="0"/>
              </a:spcAft>
              <a:defRPr/>
            </a:pPr>
            <a:r>
              <a:rPr lang="pt-BR" sz="4000" b="1" dirty="0" smtClean="0">
                <a:solidFill>
                  <a:schemeClr val="accent1">
                    <a:lumMod val="50000"/>
                  </a:schemeClr>
                </a:solidFill>
                <a:latin typeface="+mj-lt"/>
                <a:cs typeface="+mn-cs"/>
              </a:rPr>
              <a:t>Regras atuais de acesso e cálculo</a:t>
            </a:r>
            <a:r>
              <a:rPr lang="pt-BR" sz="4000" dirty="0" smtClean="0">
                <a:solidFill>
                  <a:schemeClr val="accent1">
                    <a:lumMod val="50000"/>
                  </a:schemeClr>
                </a:solidFill>
                <a:latin typeface="+mj-lt"/>
                <a:cs typeface="+mn-cs"/>
              </a:rPr>
              <a:t> do valor dos benefícios</a:t>
            </a:r>
          </a:p>
          <a:p>
            <a:pPr algn="ctr" fontAlgn="auto">
              <a:spcBef>
                <a:spcPts val="0"/>
              </a:spcBef>
              <a:spcAft>
                <a:spcPts val="0"/>
              </a:spcAft>
              <a:defRPr/>
            </a:pPr>
            <a:r>
              <a:rPr lang="pt-BR" sz="4000" dirty="0" smtClean="0">
                <a:solidFill>
                  <a:schemeClr val="accent1">
                    <a:lumMod val="50000"/>
                  </a:schemeClr>
                </a:solidFill>
                <a:latin typeface="+mj-lt"/>
                <a:cs typeface="+mn-cs"/>
              </a:rPr>
              <a:t> X</a:t>
            </a:r>
          </a:p>
          <a:p>
            <a:pPr algn="ctr" fontAlgn="auto">
              <a:spcBef>
                <a:spcPts val="0"/>
              </a:spcBef>
              <a:spcAft>
                <a:spcPts val="0"/>
              </a:spcAft>
              <a:defRPr/>
            </a:pPr>
            <a:r>
              <a:rPr lang="pt-BR" sz="4000" b="1" dirty="0" smtClean="0">
                <a:solidFill>
                  <a:schemeClr val="accent1">
                    <a:lumMod val="50000"/>
                  </a:schemeClr>
                </a:solidFill>
                <a:latin typeface="+mj-lt"/>
                <a:cs typeface="+mn-cs"/>
              </a:rPr>
              <a:t>PEC 06/2019 SUBSTITUTIVO</a:t>
            </a:r>
          </a:p>
          <a:p>
            <a:pPr algn="ctr" fontAlgn="auto">
              <a:spcBef>
                <a:spcPts val="0"/>
              </a:spcBef>
              <a:spcAft>
                <a:spcPts val="0"/>
              </a:spcAft>
              <a:defRPr/>
            </a:pPr>
            <a:r>
              <a:rPr lang="pt-BR" sz="2000" dirty="0" smtClean="0">
                <a:solidFill>
                  <a:schemeClr val="accent1">
                    <a:lumMod val="50000"/>
                  </a:schemeClr>
                </a:solidFill>
                <a:latin typeface="+mj-lt"/>
                <a:cs typeface="+mn-cs"/>
              </a:rPr>
              <a:t>Definem as novas regras para a Previdência</a:t>
            </a:r>
            <a:endParaRPr lang="pt-BR" sz="2000" dirty="0">
              <a:solidFill>
                <a:schemeClr val="accent1">
                  <a:lumMod val="50000"/>
                </a:schemeClr>
              </a:solidFill>
              <a:latin typeface="+mj-lt"/>
              <a:cs typeface="+mn-cs"/>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 Dieese">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extLst>
    <a:ext uri="{05A4C25C-085E-4340-85A3-A5531E510DB2}">
      <thm15:themeFamily xmlns:thm15="http://schemas.microsoft.com/office/thememl/2012/main" xmlns="" name="Tema Dieese" id="{79C5FE60-735C-490C-B0BE-3860F0CFEAC2}" vid="{2BF160C7-2F56-4930-B9CB-A5B4251B688F}"/>
    </a:ext>
  </a:extLst>
</a:theme>
</file>

<file path=ppt/theme/theme10.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3.xml><?xml version="1.0" encoding="utf-8"?>
<a:theme xmlns:a="http://schemas.openxmlformats.org/drawingml/2006/main" name="2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4.xml><?xml version="1.0" encoding="utf-8"?>
<a:theme xmlns:a="http://schemas.openxmlformats.org/drawingml/2006/main" name="HDOfficeLightV0">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3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6.xml><?xml version="1.0" encoding="utf-8"?>
<a:theme xmlns:a="http://schemas.openxmlformats.org/drawingml/2006/main" name="1_Tema Dieese">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extLst>
    <a:ext uri="{05A4C25C-085E-4340-85A3-A5531E510DB2}">
      <thm15:themeFamily xmlns:thm15="http://schemas.microsoft.com/office/thememl/2012/main" xmlns="" name="Tema Dieese" id="{79C5FE60-735C-490C-B0BE-3860F0CFEAC2}" vid="{2BF160C7-2F56-4930-B9CB-A5B4251B688F}"/>
    </a:ext>
  </a:extLst>
</a:theme>
</file>

<file path=ppt/theme/theme7.xml><?xml version="1.0" encoding="utf-8"?>
<a:theme xmlns:a="http://schemas.openxmlformats.org/drawingml/2006/main" name="4_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txDef>
      <a:spPr>
        <a:noFill/>
      </a:spPr>
      <a:bodyPr wrap="square" rtlCol="0">
        <a:spAutoFit/>
      </a:bodyPr>
      <a:lstStyle>
        <a:defPPr marL="857250" indent="-857250">
          <a:lnSpc>
            <a:spcPct val="150000"/>
          </a:lnSpc>
          <a:buFont typeface="+mj-lt"/>
          <a:buAutoNum type="romanUcPeriod"/>
          <a:defRPr sz="3600" dirty="0" smtClean="0"/>
        </a:defPPr>
      </a:lstStyle>
    </a:txDef>
  </a:objectDefaults>
  <a:extraClrSchemeLst/>
</a:theme>
</file>

<file path=ppt/theme/theme8.xml><?xml version="1.0" encoding="utf-8"?>
<a:theme xmlns:a="http://schemas.openxmlformats.org/drawingml/2006/main" name="Retrospectiva">
  <a:themeElements>
    <a:clrScheme name="Retrospectiva">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243AF7DC-D15B-41C0-AE81-23980D1B9FC4}"/>
    </a:ext>
  </a:extLst>
</a:theme>
</file>

<file path=ppt/theme/theme9.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Dieese</Template>
  <TotalTime>15519</TotalTime>
  <Words>2787</Words>
  <Application>Microsoft Office PowerPoint</Application>
  <PresentationFormat>Personalizar</PresentationFormat>
  <Paragraphs>449</Paragraphs>
  <Slides>28</Slides>
  <Notes>15</Notes>
  <HiddenSlides>0</HiddenSlides>
  <MMClips>0</MMClips>
  <ScaleCrop>false</ScaleCrop>
  <HeadingPairs>
    <vt:vector size="4" baseType="variant">
      <vt:variant>
        <vt:lpstr>Tema</vt:lpstr>
      </vt:variant>
      <vt:variant>
        <vt:i4>8</vt:i4>
      </vt:variant>
      <vt:variant>
        <vt:lpstr>Títulos de slides</vt:lpstr>
      </vt:variant>
      <vt:variant>
        <vt:i4>28</vt:i4>
      </vt:variant>
    </vt:vector>
  </HeadingPairs>
  <TitlesOfParts>
    <vt:vector size="36" baseType="lpstr">
      <vt:lpstr>Tema Dieese</vt:lpstr>
      <vt:lpstr>1_Cívico</vt:lpstr>
      <vt:lpstr>2_Cívico</vt:lpstr>
      <vt:lpstr>HDOfficeLightV0</vt:lpstr>
      <vt:lpstr>3_Cívico</vt:lpstr>
      <vt:lpstr>1_Tema Dieese</vt:lpstr>
      <vt:lpstr>4_Cívico</vt:lpstr>
      <vt:lpstr>Retrospectiva</vt:lpstr>
      <vt:lpstr>PEC 06/2019: Substitutivo   alguns aspectos </vt:lpstr>
      <vt:lpstr>E agora? </vt:lpstr>
      <vt:lpstr>Substitutivo manteve a estrutura da proposta original </vt:lpstr>
      <vt:lpstr>Substitutivo modifica a proposta original </vt:lpstr>
      <vt:lpstr>Principais mudanças do Substitutivo - Paramétricas</vt:lpstr>
      <vt:lpstr>Slide 6</vt:lpstr>
      <vt:lpstr>Principais mudanças do Substitutivo - Paramétricas</vt:lpstr>
      <vt:lpstr>Principais mudanças do Substitutivo - Paramétricas</vt:lpstr>
      <vt:lpstr>Slide 9</vt:lpstr>
      <vt:lpstr>Slide 10</vt:lpstr>
      <vt:lpstr>Slide 11</vt:lpstr>
      <vt:lpstr>Cálculo do valor do salário de benefício</vt:lpstr>
      <vt:lpstr>Cálculo do valor do benefício</vt:lpstr>
      <vt:lpstr>Regra de transição  para o regime PRÓPRIO de previdência social </vt:lpstr>
      <vt:lpstr>Regra de transição para o regime próprio </vt:lpstr>
      <vt:lpstr>Alternativa 1: Regras de transição – RPPS </vt:lpstr>
      <vt:lpstr>Slide 17</vt:lpstr>
      <vt:lpstr>Slide 18</vt:lpstr>
      <vt:lpstr>Alternativa 2: Regras de transição – RPPS  (incluída no Substitutivo)</vt:lpstr>
      <vt:lpstr>Regras de transição – RPPS  - valor do benefício </vt:lpstr>
      <vt:lpstr>Slide 21</vt:lpstr>
      <vt:lpstr>Demais elementos do substitutivo </vt:lpstr>
      <vt:lpstr>Pensões</vt:lpstr>
      <vt:lpstr>Proibição de acumulação de benefícios</vt:lpstr>
      <vt:lpstr>Pontos adicionais</vt:lpstr>
      <vt:lpstr>Em síntese ... </vt:lpstr>
      <vt:lpstr>Regimes Próprios de Previdência Social (RPPSs)</vt:lpstr>
      <vt:lpstr>PEC 6/2019: substitutivo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 287: a minimização da previdência pública</dc:title>
  <dc:creator>Ricardo de Melo Tamashiro</dc:creator>
  <cp:lastModifiedBy>Aninha</cp:lastModifiedBy>
  <cp:revision>774</cp:revision>
  <cp:lastPrinted>2019-06-28T18:30:11Z</cp:lastPrinted>
  <dcterms:created xsi:type="dcterms:W3CDTF">2017-02-14T19:08:19Z</dcterms:created>
  <dcterms:modified xsi:type="dcterms:W3CDTF">2019-08-06T10:02:37Z</dcterms:modified>
</cp:coreProperties>
</file>